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media/image1.png" ContentType="image/png"/>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51E56684-2928-4284-B750-6C62B8626248}" type="slidenum">
              <a:t>&lt;#&gt;</a:t>
            </a:fld>
          </a:p>
        </p:txBody>
      </p:sp>
      <p:sp>
        <p:nvSpPr>
          <p:cNvPr id="4" name="PlaceHolder 3"/>
          <p:cNvSpPr>
            <a:spLocks noGrp="1"/>
          </p:cNvSpPr>
          <p:nvPr>
            <p:ph type="dt" idx="3"/>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87D625D8-C456-44E4-B531-2615D307179A}" type="slidenum">
              <a:t>&lt;#&gt;</a:t>
            </a:fld>
          </a:p>
        </p:txBody>
      </p:sp>
      <p:sp>
        <p:nvSpPr>
          <p:cNvPr id="7" name="PlaceHolder 6"/>
          <p:cNvSpPr>
            <a:spLocks noGrp="1"/>
          </p:cNvSpPr>
          <p:nvPr>
            <p:ph type="dt" idx="3"/>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0E95E98F-2167-4717-B8CB-D626F1073400}" type="slidenum">
              <a:t>&lt;#&gt;</a:t>
            </a:fld>
          </a:p>
        </p:txBody>
      </p:sp>
      <p:sp>
        <p:nvSpPr>
          <p:cNvPr id="9" name="PlaceHolder 8"/>
          <p:cNvSpPr>
            <a:spLocks noGrp="1"/>
          </p:cNvSpPr>
          <p:nvPr>
            <p:ph type="dt" idx="3"/>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94FAB8E6-8736-4FC3-A5C8-95138A6A08BC}" type="slidenum">
              <a:t>&lt;#&gt;</a:t>
            </a:fld>
          </a:p>
        </p:txBody>
      </p:sp>
      <p:sp>
        <p:nvSpPr>
          <p:cNvPr id="11" name="PlaceHolder 10"/>
          <p:cNvSpPr>
            <a:spLocks noGrp="1"/>
          </p:cNvSpPr>
          <p:nvPr>
            <p:ph type="dt" idx="3"/>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dt" idx="5"/>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52"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dt" idx="5"/>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54"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endParaRPr b="0" lang="de-DE"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dt" idx="5"/>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56"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57"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dt" idx="5"/>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dt" idx="5"/>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dt" idx="5"/>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61"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2"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63"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5"/>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0E33155C-9D5E-4686-9708-A4B2A78BA27B}" type="slidenum">
              <a:t>&lt;#&gt;</a:t>
            </a:fld>
          </a:p>
        </p:txBody>
      </p:sp>
      <p:sp>
        <p:nvSpPr>
          <p:cNvPr id="6" name="PlaceHolder 5"/>
          <p:cNvSpPr>
            <a:spLocks noGrp="1"/>
          </p:cNvSpPr>
          <p:nvPr>
            <p:ph type="dt" idx="3"/>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6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6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7"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5"/>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69"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0"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1"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5"/>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73"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4"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dt" idx="5"/>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76"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7"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8"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9"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dt" idx="5"/>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81"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82"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83"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84"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85"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86"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dt" idx="5"/>
          </p:nvPr>
        </p:nvSpPr>
        <p:spPr/>
        <p:txBody>
          <a:bodyPr/>
          <a:p>
            <a:r>
              <a:rPr lang="de-DE"/>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6"/>
          </p:nvPr>
        </p:nvSpPr>
        <p:spPr/>
        <p:txBody>
          <a:bodyPr/>
          <a:p>
            <a:r>
              <a:t>Footer</a:t>
            </a:r>
          </a:p>
        </p:txBody>
      </p:sp>
      <p:sp>
        <p:nvSpPr>
          <p:cNvPr id="3" name="PlaceHolder 2"/>
          <p:cNvSpPr>
            <a:spLocks noGrp="1"/>
          </p:cNvSpPr>
          <p:nvPr>
            <p:ph type="sldNum" idx="7"/>
          </p:nvPr>
        </p:nvSpPr>
        <p:spPr/>
        <p:txBody>
          <a:bodyPr/>
          <a:p>
            <a:fld id="{E49A1BF8-17B5-4163-8539-11563A23EF7A}" type="slidenum">
              <a:t>&lt;#&gt;</a:t>
            </a:fld>
          </a:p>
        </p:txBody>
      </p:sp>
      <p:sp>
        <p:nvSpPr>
          <p:cNvPr id="4" name="PlaceHolder 3"/>
          <p:cNvSpPr>
            <a:spLocks noGrp="1"/>
          </p:cNvSpPr>
          <p:nvPr>
            <p:ph type="dt" idx="8"/>
          </p:nvPr>
        </p:nvSpPr>
        <p:spPr/>
        <p:txBody>
          <a:bodyPr/>
          <a:p>
            <a:r>
              <a:rPr lang="de-DE"/>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95"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6"/>
          </p:nvPr>
        </p:nvSpPr>
        <p:spPr/>
        <p:txBody>
          <a:bodyPr/>
          <a:p>
            <a:r>
              <a:t>Footer</a:t>
            </a:r>
          </a:p>
        </p:txBody>
      </p:sp>
      <p:sp>
        <p:nvSpPr>
          <p:cNvPr id="5" name="PlaceHolder 4"/>
          <p:cNvSpPr>
            <a:spLocks noGrp="1"/>
          </p:cNvSpPr>
          <p:nvPr>
            <p:ph type="sldNum" idx="7"/>
          </p:nvPr>
        </p:nvSpPr>
        <p:spPr/>
        <p:txBody>
          <a:bodyPr/>
          <a:p>
            <a:fld id="{8B9EE4B0-C3DA-4007-BF11-36BF262E2B5B}" type="slidenum">
              <a:t>&lt;#&gt;</a:t>
            </a:fld>
          </a:p>
        </p:txBody>
      </p:sp>
      <p:sp>
        <p:nvSpPr>
          <p:cNvPr id="6" name="PlaceHolder 5"/>
          <p:cNvSpPr>
            <a:spLocks noGrp="1"/>
          </p:cNvSpPr>
          <p:nvPr>
            <p:ph type="dt" idx="8"/>
          </p:nvPr>
        </p:nvSpPr>
        <p:spPr/>
        <p:txBody>
          <a:bodyPr/>
          <a:p>
            <a:r>
              <a:rPr lang="de-DE"/>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97"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endParaRPr b="0" lang="de-DE" sz="3200" spc="-1" strike="noStrike">
              <a:latin typeface="Arial"/>
            </a:endParaRPr>
          </a:p>
        </p:txBody>
      </p:sp>
      <p:sp>
        <p:nvSpPr>
          <p:cNvPr id="4" name="PlaceHolder 3"/>
          <p:cNvSpPr>
            <a:spLocks noGrp="1"/>
          </p:cNvSpPr>
          <p:nvPr>
            <p:ph type="ftr" idx="6"/>
          </p:nvPr>
        </p:nvSpPr>
        <p:spPr/>
        <p:txBody>
          <a:bodyPr/>
          <a:p>
            <a:r>
              <a:t>Footer</a:t>
            </a:r>
          </a:p>
        </p:txBody>
      </p:sp>
      <p:sp>
        <p:nvSpPr>
          <p:cNvPr id="5" name="PlaceHolder 4"/>
          <p:cNvSpPr>
            <a:spLocks noGrp="1"/>
          </p:cNvSpPr>
          <p:nvPr>
            <p:ph type="sldNum" idx="7"/>
          </p:nvPr>
        </p:nvSpPr>
        <p:spPr/>
        <p:txBody>
          <a:bodyPr/>
          <a:p>
            <a:fld id="{79496379-0AED-40BD-B537-40F985684D83}" type="slidenum">
              <a:t>&lt;#&gt;</a:t>
            </a:fld>
          </a:p>
        </p:txBody>
      </p:sp>
      <p:sp>
        <p:nvSpPr>
          <p:cNvPr id="6" name="PlaceHolder 5"/>
          <p:cNvSpPr>
            <a:spLocks noGrp="1"/>
          </p:cNvSpPr>
          <p:nvPr>
            <p:ph type="dt" idx="8"/>
          </p:nvPr>
        </p:nvSpPr>
        <p:spPr/>
        <p:txBody>
          <a:bodyPr/>
          <a:p>
            <a:r>
              <a:rPr lang="de-DE"/>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99"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100"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5" name="PlaceHolder 4"/>
          <p:cNvSpPr>
            <a:spLocks noGrp="1"/>
          </p:cNvSpPr>
          <p:nvPr>
            <p:ph type="ftr" idx="6"/>
          </p:nvPr>
        </p:nvSpPr>
        <p:spPr/>
        <p:txBody>
          <a:bodyPr/>
          <a:p>
            <a:r>
              <a:t>Footer</a:t>
            </a:r>
          </a:p>
        </p:txBody>
      </p:sp>
      <p:sp>
        <p:nvSpPr>
          <p:cNvPr id="6" name="PlaceHolder 5"/>
          <p:cNvSpPr>
            <a:spLocks noGrp="1"/>
          </p:cNvSpPr>
          <p:nvPr>
            <p:ph type="sldNum" idx="7"/>
          </p:nvPr>
        </p:nvSpPr>
        <p:spPr/>
        <p:txBody>
          <a:bodyPr/>
          <a:p>
            <a:fld id="{2F9AC820-211F-48FB-AD4D-BF35F28211EA}" type="slidenum">
              <a:t>&lt;#&gt;</a:t>
            </a:fld>
          </a:p>
        </p:txBody>
      </p:sp>
      <p:sp>
        <p:nvSpPr>
          <p:cNvPr id="7" name="PlaceHolder 6"/>
          <p:cNvSpPr>
            <a:spLocks noGrp="1"/>
          </p:cNvSpPr>
          <p:nvPr>
            <p:ph type="dt" idx="8"/>
          </p:nvPr>
        </p:nvSpPr>
        <p:spPr/>
        <p:txBody>
          <a:bodyPr/>
          <a:p>
            <a:r>
              <a:rPr lang="de-DE"/>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3" name="PlaceHolder 2"/>
          <p:cNvSpPr>
            <a:spLocks noGrp="1"/>
          </p:cNvSpPr>
          <p:nvPr>
            <p:ph type="ftr" idx="6"/>
          </p:nvPr>
        </p:nvSpPr>
        <p:spPr/>
        <p:txBody>
          <a:bodyPr/>
          <a:p>
            <a:r>
              <a:t>Footer</a:t>
            </a:r>
          </a:p>
        </p:txBody>
      </p:sp>
      <p:sp>
        <p:nvSpPr>
          <p:cNvPr id="4" name="PlaceHolder 3"/>
          <p:cNvSpPr>
            <a:spLocks noGrp="1"/>
          </p:cNvSpPr>
          <p:nvPr>
            <p:ph type="sldNum" idx="7"/>
          </p:nvPr>
        </p:nvSpPr>
        <p:spPr/>
        <p:txBody>
          <a:bodyPr/>
          <a:p>
            <a:fld id="{5ED37B94-6668-465A-91FC-FB60CB927653}" type="slidenum">
              <a:t>&lt;#&gt;</a:t>
            </a:fld>
          </a:p>
        </p:txBody>
      </p:sp>
      <p:sp>
        <p:nvSpPr>
          <p:cNvPr id="5" name="PlaceHolder 4"/>
          <p:cNvSpPr>
            <a:spLocks noGrp="1"/>
          </p:cNvSpPr>
          <p:nvPr>
            <p:ph type="dt" idx="8"/>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endParaRPr b="0" lang="de-DE"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69625A80-D220-4D46-8C57-4821577CC2CA}" type="slidenum">
              <a:t>&lt;#&gt;</a:t>
            </a:fld>
          </a:p>
        </p:txBody>
      </p:sp>
      <p:sp>
        <p:nvSpPr>
          <p:cNvPr id="6" name="PlaceHolder 5"/>
          <p:cNvSpPr>
            <a:spLocks noGrp="1"/>
          </p:cNvSpPr>
          <p:nvPr>
            <p:ph type="dt" idx="3"/>
          </p:nvPr>
        </p:nvSpPr>
        <p:spPr/>
        <p:txBody>
          <a:bodyPr/>
          <a:p>
            <a:r>
              <a:rPr lang="de-DE"/>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2"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6"/>
          </p:nvPr>
        </p:nvSpPr>
        <p:spPr/>
        <p:txBody>
          <a:bodyPr/>
          <a:p>
            <a:r>
              <a:t>Footer</a:t>
            </a:r>
          </a:p>
        </p:txBody>
      </p:sp>
      <p:sp>
        <p:nvSpPr>
          <p:cNvPr id="4" name="PlaceHolder 3"/>
          <p:cNvSpPr>
            <a:spLocks noGrp="1"/>
          </p:cNvSpPr>
          <p:nvPr>
            <p:ph type="sldNum" idx="7"/>
          </p:nvPr>
        </p:nvSpPr>
        <p:spPr/>
        <p:txBody>
          <a:bodyPr/>
          <a:p>
            <a:fld id="{ECF2625A-7B47-4798-B6FE-3882183B9457}" type="slidenum">
              <a:t>&lt;#&gt;</a:t>
            </a:fld>
          </a:p>
        </p:txBody>
      </p:sp>
      <p:sp>
        <p:nvSpPr>
          <p:cNvPr id="5" name="PlaceHolder 4"/>
          <p:cNvSpPr>
            <a:spLocks noGrp="1"/>
          </p:cNvSpPr>
          <p:nvPr>
            <p:ph type="dt" idx="8"/>
          </p:nvPr>
        </p:nvSpPr>
        <p:spPr/>
        <p:txBody>
          <a:bodyPr/>
          <a:p>
            <a:r>
              <a:rPr lang="de-DE"/>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04"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05"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106"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6"/>
          </p:nvPr>
        </p:nvSpPr>
        <p:spPr/>
        <p:txBody>
          <a:bodyPr/>
          <a:p>
            <a:r>
              <a:t>Footer</a:t>
            </a:r>
          </a:p>
        </p:txBody>
      </p:sp>
      <p:sp>
        <p:nvSpPr>
          <p:cNvPr id="7" name="PlaceHolder 6"/>
          <p:cNvSpPr>
            <a:spLocks noGrp="1"/>
          </p:cNvSpPr>
          <p:nvPr>
            <p:ph type="sldNum" idx="7"/>
          </p:nvPr>
        </p:nvSpPr>
        <p:spPr/>
        <p:txBody>
          <a:bodyPr/>
          <a:p>
            <a:fld id="{E30889B4-DD18-4011-BAFE-469C02E922D4}" type="slidenum">
              <a:t>&lt;#&gt;</a:t>
            </a:fld>
          </a:p>
        </p:txBody>
      </p:sp>
      <p:sp>
        <p:nvSpPr>
          <p:cNvPr id="8" name="PlaceHolder 7"/>
          <p:cNvSpPr>
            <a:spLocks noGrp="1"/>
          </p:cNvSpPr>
          <p:nvPr>
            <p:ph type="dt" idx="8"/>
          </p:nvPr>
        </p:nvSpPr>
        <p:spPr/>
        <p:txBody>
          <a:bodyPr/>
          <a:p>
            <a:r>
              <a:rPr lang="de-DE"/>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08"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10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10"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6"/>
          </p:nvPr>
        </p:nvSpPr>
        <p:spPr/>
        <p:txBody>
          <a:bodyPr/>
          <a:p>
            <a:r>
              <a:t>Footer</a:t>
            </a:r>
          </a:p>
        </p:txBody>
      </p:sp>
      <p:sp>
        <p:nvSpPr>
          <p:cNvPr id="7" name="PlaceHolder 6"/>
          <p:cNvSpPr>
            <a:spLocks noGrp="1"/>
          </p:cNvSpPr>
          <p:nvPr>
            <p:ph type="sldNum" idx="7"/>
          </p:nvPr>
        </p:nvSpPr>
        <p:spPr/>
        <p:txBody>
          <a:bodyPr/>
          <a:p>
            <a:fld id="{DABB6166-94F7-47EF-BE30-B87096B33512}" type="slidenum">
              <a:t>&lt;#&gt;</a:t>
            </a:fld>
          </a:p>
        </p:txBody>
      </p:sp>
      <p:sp>
        <p:nvSpPr>
          <p:cNvPr id="8" name="PlaceHolder 7"/>
          <p:cNvSpPr>
            <a:spLocks noGrp="1"/>
          </p:cNvSpPr>
          <p:nvPr>
            <p:ph type="dt" idx="8"/>
          </p:nvPr>
        </p:nvSpPr>
        <p:spPr/>
        <p:txBody>
          <a:bodyPr/>
          <a:p>
            <a:r>
              <a:rPr lang="de-DE"/>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1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1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14"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6"/>
          </p:nvPr>
        </p:nvSpPr>
        <p:spPr/>
        <p:txBody>
          <a:bodyPr/>
          <a:p>
            <a:r>
              <a:t>Footer</a:t>
            </a:r>
          </a:p>
        </p:txBody>
      </p:sp>
      <p:sp>
        <p:nvSpPr>
          <p:cNvPr id="7" name="PlaceHolder 6"/>
          <p:cNvSpPr>
            <a:spLocks noGrp="1"/>
          </p:cNvSpPr>
          <p:nvPr>
            <p:ph type="sldNum" idx="7"/>
          </p:nvPr>
        </p:nvSpPr>
        <p:spPr/>
        <p:txBody>
          <a:bodyPr/>
          <a:p>
            <a:fld id="{EF8A82B8-F27F-4EC0-B194-9941609D062D}" type="slidenum">
              <a:t>&lt;#&gt;</a:t>
            </a:fld>
          </a:p>
        </p:txBody>
      </p:sp>
      <p:sp>
        <p:nvSpPr>
          <p:cNvPr id="8" name="PlaceHolder 7"/>
          <p:cNvSpPr>
            <a:spLocks noGrp="1"/>
          </p:cNvSpPr>
          <p:nvPr>
            <p:ph type="dt" idx="8"/>
          </p:nvPr>
        </p:nvSpPr>
        <p:spPr/>
        <p:txBody>
          <a:bodyPr/>
          <a:p>
            <a:r>
              <a:rPr lang="de-DE"/>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16"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17"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5" name="PlaceHolder 4"/>
          <p:cNvSpPr>
            <a:spLocks noGrp="1"/>
          </p:cNvSpPr>
          <p:nvPr>
            <p:ph type="ftr" idx="6"/>
          </p:nvPr>
        </p:nvSpPr>
        <p:spPr/>
        <p:txBody>
          <a:bodyPr/>
          <a:p>
            <a:r>
              <a:t>Footer</a:t>
            </a:r>
          </a:p>
        </p:txBody>
      </p:sp>
      <p:sp>
        <p:nvSpPr>
          <p:cNvPr id="6" name="PlaceHolder 5"/>
          <p:cNvSpPr>
            <a:spLocks noGrp="1"/>
          </p:cNvSpPr>
          <p:nvPr>
            <p:ph type="sldNum" idx="7"/>
          </p:nvPr>
        </p:nvSpPr>
        <p:spPr/>
        <p:txBody>
          <a:bodyPr/>
          <a:p>
            <a:fld id="{DA73BC49-408C-4DF9-9B01-F4BEF9820E75}" type="slidenum">
              <a:t>&lt;#&gt;</a:t>
            </a:fld>
          </a:p>
        </p:txBody>
      </p:sp>
      <p:sp>
        <p:nvSpPr>
          <p:cNvPr id="7" name="PlaceHolder 6"/>
          <p:cNvSpPr>
            <a:spLocks noGrp="1"/>
          </p:cNvSpPr>
          <p:nvPr>
            <p:ph type="dt" idx="8"/>
          </p:nvPr>
        </p:nvSpPr>
        <p:spPr/>
        <p:txBody>
          <a:bodyPr/>
          <a:p>
            <a:r>
              <a:rPr lang="de-DE"/>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19"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0"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1"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2"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7" name="PlaceHolder 6"/>
          <p:cNvSpPr>
            <a:spLocks noGrp="1"/>
          </p:cNvSpPr>
          <p:nvPr>
            <p:ph type="ftr" idx="6"/>
          </p:nvPr>
        </p:nvSpPr>
        <p:spPr/>
        <p:txBody>
          <a:bodyPr/>
          <a:p>
            <a:r>
              <a:t>Footer</a:t>
            </a:r>
          </a:p>
        </p:txBody>
      </p:sp>
      <p:sp>
        <p:nvSpPr>
          <p:cNvPr id="8" name="PlaceHolder 7"/>
          <p:cNvSpPr>
            <a:spLocks noGrp="1"/>
          </p:cNvSpPr>
          <p:nvPr>
            <p:ph type="sldNum" idx="7"/>
          </p:nvPr>
        </p:nvSpPr>
        <p:spPr/>
        <p:txBody>
          <a:bodyPr/>
          <a:p>
            <a:fld id="{FC742C98-DAE6-47AC-B3E4-1B219A4A4E16}" type="slidenum">
              <a:t>&lt;#&gt;</a:t>
            </a:fld>
          </a:p>
        </p:txBody>
      </p:sp>
      <p:sp>
        <p:nvSpPr>
          <p:cNvPr id="9" name="PlaceHolder 8"/>
          <p:cNvSpPr>
            <a:spLocks noGrp="1"/>
          </p:cNvSpPr>
          <p:nvPr>
            <p:ph type="dt" idx="8"/>
          </p:nvPr>
        </p:nvSpPr>
        <p:spPr/>
        <p:txBody>
          <a:bodyPr/>
          <a:p>
            <a:r>
              <a:rPr lang="de-DE"/>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24"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5"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6"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7"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8"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29"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endParaRPr b="0" lang="de-DE" sz="3200" spc="-1" strike="noStrike">
              <a:latin typeface="Arial"/>
            </a:endParaRPr>
          </a:p>
        </p:txBody>
      </p:sp>
      <p:sp>
        <p:nvSpPr>
          <p:cNvPr id="9" name="PlaceHolder 8"/>
          <p:cNvSpPr>
            <a:spLocks noGrp="1"/>
          </p:cNvSpPr>
          <p:nvPr>
            <p:ph type="ftr" idx="6"/>
          </p:nvPr>
        </p:nvSpPr>
        <p:spPr/>
        <p:txBody>
          <a:bodyPr/>
          <a:p>
            <a:r>
              <a:t>Footer</a:t>
            </a:r>
          </a:p>
        </p:txBody>
      </p:sp>
      <p:sp>
        <p:nvSpPr>
          <p:cNvPr id="10" name="PlaceHolder 9"/>
          <p:cNvSpPr>
            <a:spLocks noGrp="1"/>
          </p:cNvSpPr>
          <p:nvPr>
            <p:ph type="sldNum" idx="7"/>
          </p:nvPr>
        </p:nvSpPr>
        <p:spPr/>
        <p:txBody>
          <a:bodyPr/>
          <a:p>
            <a:fld id="{813E0CD5-D278-41FA-9AED-B14D9CF9C010}" type="slidenum">
              <a:t>&lt;#&gt;</a:t>
            </a:fld>
          </a:p>
        </p:txBody>
      </p:sp>
      <p:sp>
        <p:nvSpPr>
          <p:cNvPr id="11" name="PlaceHolder 10"/>
          <p:cNvSpPr>
            <a:spLocks noGrp="1"/>
          </p:cNvSpPr>
          <p:nvPr>
            <p:ph type="dt" idx="8"/>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5C79452F-9178-474B-9F38-C801DAAB6B29}" type="slidenum">
              <a:t>&lt;#&gt;</a:t>
            </a:fld>
          </a:p>
        </p:txBody>
      </p:sp>
      <p:sp>
        <p:nvSpPr>
          <p:cNvPr id="7" name="PlaceHolder 6"/>
          <p:cNvSpPr>
            <a:spLocks noGrp="1"/>
          </p:cNvSpPr>
          <p:nvPr>
            <p:ph type="dt" idx="3"/>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492BD09E-A2F0-44EB-A09C-84A88D1D7668}" type="slidenum">
              <a:t>&lt;#&gt;</a:t>
            </a:fld>
          </a:p>
        </p:txBody>
      </p:sp>
      <p:sp>
        <p:nvSpPr>
          <p:cNvPr id="5" name="PlaceHolder 4"/>
          <p:cNvSpPr>
            <a:spLocks noGrp="1"/>
          </p:cNvSpPr>
          <p:nvPr>
            <p:ph type="dt" idx="3"/>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AF0E2656-0561-42F2-9865-B4CFCB0C1BDD}" type="slidenum">
              <a:t>&lt;#&gt;</a:t>
            </a:fld>
          </a:p>
        </p:txBody>
      </p:sp>
      <p:sp>
        <p:nvSpPr>
          <p:cNvPr id="5" name="PlaceHolder 4"/>
          <p:cNvSpPr>
            <a:spLocks noGrp="1"/>
          </p:cNvSpPr>
          <p:nvPr>
            <p:ph type="dt" idx="3"/>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C732AF68-C589-4847-A934-E118BDE53851}" type="slidenum">
              <a:t>&lt;#&gt;</a:t>
            </a:fld>
          </a:p>
        </p:txBody>
      </p:sp>
      <p:sp>
        <p:nvSpPr>
          <p:cNvPr id="8" name="PlaceHolder 7"/>
          <p:cNvSpPr>
            <a:spLocks noGrp="1"/>
          </p:cNvSpPr>
          <p:nvPr>
            <p:ph type="dt" idx="3"/>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endParaRPr b="0" lang="de-DE" sz="3200" spc="-1" strike="noStrike">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011FFA33-C1F6-4A48-93FE-1F631A5642AA}" type="slidenum">
              <a:t>&lt;#&gt;</a:t>
            </a:fld>
          </a:p>
        </p:txBody>
      </p:sp>
      <p:sp>
        <p:nvSpPr>
          <p:cNvPr id="8" name="PlaceHolder 7"/>
          <p:cNvSpPr>
            <a:spLocks noGrp="1"/>
          </p:cNvSpPr>
          <p:nvPr>
            <p:ph type="dt" idx="3"/>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endParaRPr b="0" lang="de-DE" sz="4400" spc="-1" strike="noStrike">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endParaRPr b="0" lang="de-DE" sz="3200" spc="-1" strike="noStrike">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endParaRPr b="0" lang="de-DE"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B5A456B0-246F-4527-9E41-9F3F67C52BCD}" type="slidenum">
              <a:t>&lt;#&gt;</a:t>
            </a:fld>
          </a:p>
        </p:txBody>
      </p:sp>
      <p:sp>
        <p:nvSpPr>
          <p:cNvPr id="8" name="PlaceHolder 7"/>
          <p:cNvSpPr>
            <a:spLocks noGrp="1"/>
          </p:cNvSpPr>
          <p:nvPr>
            <p:ph type="dt" idx="3"/>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
          <p:cNvSpPr/>
          <p:nvPr/>
        </p:nvSpPr>
        <p:spPr>
          <a:xfrm>
            <a:off x="0" y="0"/>
            <a:ext cx="10079280" cy="5669280"/>
          </a:xfrm>
          <a:prstGeom prst="rect">
            <a:avLst/>
          </a:prstGeom>
          <a:solidFill>
            <a:srgbClr val="2c3e50"/>
          </a:solidFill>
          <a:ln w="10800">
            <a:noFill/>
          </a:ln>
        </p:spPr>
        <p:style>
          <a:lnRef idx="0"/>
          <a:fillRef idx="0"/>
          <a:effectRef idx="0"/>
          <a:fontRef idx="minor"/>
        </p:style>
      </p:sp>
      <p:sp>
        <p:nvSpPr>
          <p:cNvPr id="1" name=""/>
          <p:cNvSpPr/>
          <p:nvPr/>
        </p:nvSpPr>
        <p:spPr>
          <a:xfrm>
            <a:off x="1440" y="720"/>
            <a:ext cx="10079280" cy="3779280"/>
          </a:xfrm>
          <a:prstGeom prst="rect">
            <a:avLst/>
          </a:prstGeom>
          <a:solidFill>
            <a:srgbClr val="1abc9c"/>
          </a:solidFill>
          <a:ln w="10800">
            <a:solidFill>
              <a:srgbClr val="1abc9c"/>
            </a:solidFill>
            <a:round/>
          </a:ln>
        </p:spPr>
        <p:style>
          <a:lnRef idx="0"/>
          <a:fillRef idx="0"/>
          <a:effectRef idx="0"/>
          <a:fontRef idx="minor"/>
        </p:style>
      </p:sp>
      <p:sp>
        <p:nvSpPr>
          <p:cNvPr id="2" name="PlaceHolder 1"/>
          <p:cNvSpPr>
            <a:spLocks noGrp="1"/>
          </p:cNvSpPr>
          <p:nvPr>
            <p:ph type="title"/>
          </p:nvPr>
        </p:nvSpPr>
        <p:spPr>
          <a:xfrm>
            <a:off x="2696760" y="1483920"/>
            <a:ext cx="4679640" cy="1619280"/>
          </a:xfrm>
          <a:prstGeom prst="rect">
            <a:avLst/>
          </a:prstGeom>
          <a:noFill/>
          <a:ln w="0">
            <a:noFill/>
          </a:ln>
        </p:spPr>
        <p:txBody>
          <a:bodyPr lIns="0" rIns="0" tIns="0" bIns="0" anchor="ctr" anchorCtr="1">
            <a:noAutofit/>
          </a:bodyPr>
          <a:p>
            <a:r>
              <a:rPr b="0" lang="de-DE" sz="1800" spc="-1" strike="noStrike">
                <a:latin typeface="Arial"/>
              </a:rPr>
              <a:t>Format des </a:t>
            </a:r>
            <a:r>
              <a:rPr b="0" lang="de-DE" sz="1800" spc="-1" strike="noStrike">
                <a:latin typeface="Arial"/>
              </a:rPr>
              <a:t>Titeltextes durch </a:t>
            </a:r>
            <a:r>
              <a:rPr b="0" lang="de-DE" sz="1800" spc="-1" strike="noStrike">
                <a:latin typeface="Arial"/>
              </a:rPr>
              <a:t>Klicken bearbeiten</a:t>
            </a:r>
            <a:endParaRPr b="0" lang="de-DE" sz="1800" spc="-1" strike="noStrike">
              <a:latin typeface="Arial"/>
            </a:endParaRPr>
          </a:p>
        </p:txBody>
      </p:sp>
      <p:sp>
        <p:nvSpPr>
          <p:cNvPr id="3" name="PlaceHolder 2"/>
          <p:cNvSpPr>
            <a:spLocks noGrp="1"/>
          </p:cNvSpPr>
          <p:nvPr>
            <p:ph type="body"/>
          </p:nvPr>
        </p:nvSpPr>
        <p:spPr>
          <a:xfrm>
            <a:off x="3416760" y="3240000"/>
            <a:ext cx="6299280" cy="1619280"/>
          </a:xfrm>
          <a:prstGeom prst="rect">
            <a:avLst/>
          </a:prstGeom>
          <a:noFill/>
          <a:ln w="0">
            <a:noFill/>
          </a:ln>
        </p:spPr>
        <p:txBody>
          <a:bodyPr lIns="0" rIns="0" tIns="0" bIns="0" anchor="t">
            <a:normAutofit fontScale="68000"/>
          </a:bodyPr>
          <a:p>
            <a:pPr marL="432000" indent="-324000">
              <a:spcBef>
                <a:spcPts val="1417"/>
              </a:spcBef>
              <a:buClr>
                <a:srgbClr val="000000"/>
              </a:buClr>
              <a:buSzPct val="45000"/>
              <a:buFont typeface="Wingdings" charset="2"/>
              <a:buChar char=""/>
            </a:pPr>
            <a:r>
              <a:rPr b="0" lang="de-DE" sz="1800" spc="-1" strike="noStrike">
                <a:latin typeface="Arial"/>
              </a:rPr>
              <a:t>Format des Gliederungstextes durch Klicken bearbeiten</a:t>
            </a:r>
            <a:endParaRPr b="0" lang="de-DE" sz="1800" spc="-1" strike="noStrike">
              <a:latin typeface="Arial"/>
            </a:endParaRPr>
          </a:p>
          <a:p>
            <a:pPr lvl="1" marL="864000" indent="-324000">
              <a:spcBef>
                <a:spcPts val="1134"/>
              </a:spcBef>
              <a:buClr>
                <a:srgbClr val="000000"/>
              </a:buClr>
              <a:buSzPct val="75000"/>
              <a:buFont typeface="Symbol" charset="2"/>
              <a:buChar char=""/>
            </a:pPr>
            <a:r>
              <a:rPr b="0" lang="de-DE" sz="1800" spc="-1" strike="noStrike">
                <a:latin typeface="Arial"/>
              </a:rPr>
              <a:t>Zweite Gliederungsebene</a:t>
            </a:r>
            <a:endParaRPr b="0" lang="de-DE" sz="1800" spc="-1" strike="noStrike">
              <a:latin typeface="Arial"/>
            </a:endParaRPr>
          </a:p>
          <a:p>
            <a:pPr lvl="2" marL="1296000" indent="-288000">
              <a:spcBef>
                <a:spcPts val="850"/>
              </a:spcBef>
              <a:buClr>
                <a:srgbClr val="000000"/>
              </a:buClr>
              <a:buSzPct val="45000"/>
              <a:buFont typeface="Wingdings" charset="2"/>
              <a:buChar char=""/>
            </a:pPr>
            <a:r>
              <a:rPr b="0" lang="de-DE" sz="1800" spc="-1" strike="noStrike">
                <a:latin typeface="Arial"/>
              </a:rPr>
              <a:t>Dritte Gliederungsebene</a:t>
            </a:r>
            <a:endParaRPr b="0" lang="de-DE" sz="1800" spc="-1" strike="noStrike">
              <a:latin typeface="Arial"/>
            </a:endParaRPr>
          </a:p>
          <a:p>
            <a:pPr lvl="3" marL="1728000" indent="-216000">
              <a:spcBef>
                <a:spcPts val="567"/>
              </a:spcBef>
              <a:buClr>
                <a:srgbClr val="000000"/>
              </a:buClr>
              <a:buSzPct val="75000"/>
              <a:buFont typeface="Symbol" charset="2"/>
              <a:buChar char=""/>
            </a:pPr>
            <a:r>
              <a:rPr b="0" lang="de-DE" sz="1800" spc="-1" strike="noStrike">
                <a:latin typeface="Arial"/>
              </a:rPr>
              <a:t>Vierte Gliederungsebene</a:t>
            </a:r>
            <a:endParaRPr b="0" lang="de-DE" sz="1800" spc="-1" strike="noStrike">
              <a:latin typeface="Arial"/>
            </a:endParaRPr>
          </a:p>
          <a:p>
            <a:pPr lvl="4" marL="2160000" indent="-216000">
              <a:spcBef>
                <a:spcPts val="283"/>
              </a:spcBef>
              <a:buClr>
                <a:srgbClr val="000000"/>
              </a:buClr>
              <a:buSzPct val="45000"/>
              <a:buFont typeface="Wingdings" charset="2"/>
              <a:buChar char=""/>
            </a:pPr>
            <a:r>
              <a:rPr b="0" lang="de-DE" sz="1800" spc="-1" strike="noStrike">
                <a:latin typeface="Arial"/>
              </a:rPr>
              <a:t>Fünfte Gliederungsebene</a:t>
            </a:r>
            <a:endParaRPr b="0" lang="de-DE" sz="1800" spc="-1" strike="noStrike">
              <a:latin typeface="Arial"/>
            </a:endParaRPr>
          </a:p>
          <a:p>
            <a:pPr lvl="5" marL="2592000" indent="-216000">
              <a:spcBef>
                <a:spcPts val="283"/>
              </a:spcBef>
              <a:buClr>
                <a:srgbClr val="000000"/>
              </a:buClr>
              <a:buSzPct val="45000"/>
              <a:buFont typeface="Wingdings" charset="2"/>
              <a:buChar char=""/>
            </a:pPr>
            <a:r>
              <a:rPr b="0" lang="de-DE" sz="1800" spc="-1" strike="noStrike">
                <a:latin typeface="Arial"/>
              </a:rPr>
              <a:t>Sechste Gliederungsebene</a:t>
            </a:r>
            <a:endParaRPr b="0" lang="de-DE" sz="1800" spc="-1" strike="noStrike">
              <a:latin typeface="Arial"/>
            </a:endParaRPr>
          </a:p>
          <a:p>
            <a:pPr lvl="6" marL="3024000" indent="-216000">
              <a:spcBef>
                <a:spcPts val="283"/>
              </a:spcBef>
              <a:buClr>
                <a:srgbClr val="000000"/>
              </a:buClr>
              <a:buSzPct val="45000"/>
              <a:buFont typeface="Wingdings" charset="2"/>
              <a:buChar char=""/>
            </a:pPr>
            <a:r>
              <a:rPr b="0" lang="de-DE" sz="1800" spc="-1" strike="noStrike">
                <a:latin typeface="Arial"/>
              </a:rPr>
              <a:t>Siebte Gliederungsebene</a:t>
            </a:r>
            <a:endParaRPr b="0" lang="de-DE" sz="1800" spc="-1" strike="noStrike">
              <a:latin typeface="Arial"/>
            </a:endParaRPr>
          </a:p>
        </p:txBody>
      </p:sp>
      <p:sp>
        <p:nvSpPr>
          <p:cNvPr id="4" name="PlaceHolder 3"/>
          <p:cNvSpPr>
            <a:spLocks noGrp="1"/>
          </p:cNvSpPr>
          <p:nvPr>
            <p:ph type="ftr" idx="1"/>
          </p:nvPr>
        </p:nvSpPr>
        <p:spPr>
          <a:xfrm>
            <a:off x="3416760" y="5398200"/>
            <a:ext cx="3239640" cy="269280"/>
          </a:xfrm>
          <a:prstGeom prst="rect">
            <a:avLst/>
          </a:prstGeom>
          <a:noFill/>
          <a:ln w="72000">
            <a:noFill/>
          </a:ln>
        </p:spPr>
        <p:txBody>
          <a:bodyPr lIns="0" rIns="0" tIns="0" bIns="0" anchor="t">
            <a:noAutofit/>
          </a:bodyPr>
          <a:lstStyle>
            <a:lvl1pPr algn="ctr">
              <a:lnSpc>
                <a:spcPct val="100000"/>
              </a:lnSpc>
              <a:buNone/>
              <a:defRPr b="1" lang="de-DE" sz="1800" spc="-1" strike="noStrike">
                <a:solidFill>
                  <a:srgbClr val="ffffff"/>
                </a:solidFill>
                <a:latin typeface="Noto Sans"/>
              </a:defRPr>
            </a:lvl1pPr>
          </a:lstStyle>
          <a:p>
            <a:pPr algn="ctr">
              <a:lnSpc>
                <a:spcPct val="100000"/>
              </a:lnSpc>
              <a:buNone/>
            </a:pPr>
            <a:r>
              <a:rPr b="1" lang="de-DE" sz="1800" spc="-1" strike="noStrike">
                <a:solidFill>
                  <a:srgbClr val="ffffff"/>
                </a:solidFill>
                <a:latin typeface="Noto Sans"/>
              </a:rPr>
              <a:t>&lt;Fußzeile&gt;</a:t>
            </a:r>
            <a:endParaRPr b="0" lang="de-DE" sz="1800" spc="-1" strike="noStrike">
              <a:latin typeface="Times New Roman"/>
            </a:endParaRPr>
          </a:p>
        </p:txBody>
      </p:sp>
      <p:sp>
        <p:nvSpPr>
          <p:cNvPr id="5" name="PlaceHolder 4"/>
          <p:cNvSpPr>
            <a:spLocks noGrp="1"/>
          </p:cNvSpPr>
          <p:nvPr>
            <p:ph type="sldNum" idx="2"/>
          </p:nvPr>
        </p:nvSpPr>
        <p:spPr>
          <a:xfrm>
            <a:off x="9176760" y="5128920"/>
            <a:ext cx="719280" cy="539280"/>
          </a:xfrm>
          <a:prstGeom prst="rect">
            <a:avLst/>
          </a:prstGeom>
          <a:noFill/>
          <a:ln w="72000">
            <a:noFill/>
          </a:ln>
        </p:spPr>
        <p:txBody>
          <a:bodyPr lIns="0" rIns="0" tIns="0" bIns="0" anchor="ctr">
            <a:noAutofit/>
          </a:bodyPr>
          <a:lstStyle>
            <a:lvl1pPr algn="ctr">
              <a:lnSpc>
                <a:spcPct val="100000"/>
              </a:lnSpc>
              <a:buNone/>
              <a:defRPr b="1" lang="de-DE" sz="1800" spc="-1" strike="noStrike">
                <a:solidFill>
                  <a:srgbClr val="ffffff"/>
                </a:solidFill>
                <a:latin typeface="Noto Sans"/>
              </a:defRPr>
            </a:lvl1pPr>
          </a:lstStyle>
          <a:p>
            <a:pPr algn="ctr">
              <a:lnSpc>
                <a:spcPct val="100000"/>
              </a:lnSpc>
              <a:buNone/>
            </a:pPr>
            <a:fld id="{0D00A446-6858-43A8-B524-5292D5A85536}" type="slidenum">
              <a:rPr b="1" lang="de-DE" sz="1800" spc="-1" strike="noStrike">
                <a:solidFill>
                  <a:srgbClr val="ffffff"/>
                </a:solidFill>
                <a:latin typeface="Noto Sans"/>
              </a:rPr>
              <a:t>&lt;Foliennummer&gt;</a:t>
            </a:fld>
            <a:endParaRPr b="0" lang="de-DE" sz="1800" spc="-1" strike="noStrike">
              <a:latin typeface="Times New Roman"/>
            </a:endParaRPr>
          </a:p>
        </p:txBody>
      </p:sp>
      <p:sp>
        <p:nvSpPr>
          <p:cNvPr id="6" name="PlaceHolder 5"/>
          <p:cNvSpPr>
            <a:spLocks noGrp="1"/>
          </p:cNvSpPr>
          <p:nvPr>
            <p:ph type="dt" idx="3"/>
          </p:nvPr>
        </p:nvSpPr>
        <p:spPr>
          <a:xfrm>
            <a:off x="357120" y="5398200"/>
            <a:ext cx="2879280" cy="269280"/>
          </a:xfrm>
          <a:prstGeom prst="rect">
            <a:avLst/>
          </a:prstGeom>
          <a:noFill/>
          <a:ln w="72000">
            <a:noFill/>
          </a:ln>
        </p:spPr>
        <p:txBody>
          <a:bodyPr lIns="0" rIns="0" tIns="0" bIns="0" anchor="t">
            <a:noAutofit/>
          </a:bodyPr>
          <a:lstStyle>
            <a:lvl1pPr>
              <a:defRPr b="0" lang="de-DE" sz="1400" spc="-1" strike="noStrike">
                <a:latin typeface="Times New Roman"/>
              </a:defRPr>
            </a:lvl1pPr>
          </a:lstStyle>
          <a:p>
            <a:r>
              <a:rPr b="0" lang="de-DE" sz="1400" spc="-1" strike="noStrike">
                <a:latin typeface="Times New Roman"/>
              </a:rPr>
              <a:t>&lt;Datum/Uhrzeit&gt;</a:t>
            </a:r>
            <a:endParaRPr b="0" lang="de-DE"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
          <p:cNvSpPr/>
          <p:nvPr/>
        </p:nvSpPr>
        <p:spPr>
          <a:xfrm>
            <a:off x="0" y="5398920"/>
            <a:ext cx="10079280" cy="268560"/>
          </a:xfrm>
          <a:prstGeom prst="rect">
            <a:avLst/>
          </a:prstGeom>
          <a:solidFill>
            <a:srgbClr val="2c3e50"/>
          </a:solidFill>
          <a:ln w="10800">
            <a:noFill/>
          </a:ln>
        </p:spPr>
        <p:style>
          <a:lnRef idx="0"/>
          <a:fillRef idx="0"/>
          <a:effectRef idx="0"/>
          <a:fontRef idx="minor"/>
        </p:style>
      </p:sp>
      <p:sp>
        <p:nvSpPr>
          <p:cNvPr id="44" name=""/>
          <p:cNvSpPr/>
          <p:nvPr/>
        </p:nvSpPr>
        <p:spPr>
          <a:xfrm>
            <a:off x="0" y="0"/>
            <a:ext cx="10079280" cy="1214280"/>
          </a:xfrm>
          <a:prstGeom prst="rect">
            <a:avLst/>
          </a:prstGeom>
          <a:solidFill>
            <a:srgbClr val="2c3e50"/>
          </a:solidFill>
          <a:ln w="10800">
            <a:noFill/>
          </a:ln>
        </p:spPr>
        <p:style>
          <a:lnRef idx="0"/>
          <a:fillRef idx="0"/>
          <a:effectRef idx="0"/>
          <a:fontRef idx="minor"/>
        </p:style>
      </p:sp>
      <p:sp>
        <p:nvSpPr>
          <p:cNvPr id="45" name=""/>
          <p:cNvSpPr/>
          <p:nvPr/>
        </p:nvSpPr>
        <p:spPr>
          <a:xfrm>
            <a:off x="9314640" y="5173200"/>
            <a:ext cx="449640" cy="449280"/>
          </a:xfrm>
          <a:prstGeom prst="ellipse">
            <a:avLst/>
          </a:prstGeom>
          <a:solidFill>
            <a:srgbClr val="1abc9c"/>
          </a:solidFill>
          <a:ln w="10800">
            <a:solidFill>
              <a:srgbClr val="1abc9c"/>
            </a:solidFill>
            <a:round/>
          </a:ln>
        </p:spPr>
        <p:style>
          <a:lnRef idx="0"/>
          <a:fillRef idx="0"/>
          <a:effectRef idx="0"/>
          <a:fontRef idx="minor"/>
        </p:style>
      </p:sp>
      <p:sp>
        <p:nvSpPr>
          <p:cNvPr id="46" name=""/>
          <p:cNvSpPr/>
          <p:nvPr/>
        </p:nvSpPr>
        <p:spPr>
          <a:xfrm>
            <a:off x="9176760" y="5128920"/>
            <a:ext cx="719280" cy="539280"/>
          </a:xfrm>
          <a:prstGeom prst="rect">
            <a:avLst/>
          </a:prstGeom>
          <a:noFill/>
          <a:ln w="72000">
            <a:noFill/>
          </a:ln>
        </p:spPr>
        <p:style>
          <a:lnRef idx="0"/>
          <a:fillRef idx="0"/>
          <a:effectRef idx="0"/>
          <a:fontRef idx="minor"/>
        </p:style>
        <p:txBody>
          <a:bodyPr lIns="0" rIns="0" tIns="0" bIns="0" anchor="ctr">
            <a:noAutofit/>
          </a:bodyPr>
          <a:p>
            <a:pPr algn="ctr">
              <a:lnSpc>
                <a:spcPct val="100000"/>
              </a:lnSpc>
              <a:buNone/>
            </a:pPr>
            <a:fld id="{EA2C8DAB-CD81-47BD-9D2A-E9E8645295C8}" type="slidenum">
              <a:rPr b="1" lang="de-DE" sz="1790" spc="-1" strike="noStrike">
                <a:solidFill>
                  <a:srgbClr val="ffffff"/>
                </a:solidFill>
                <a:latin typeface="Noto Sans"/>
                <a:ea typeface="DejaVu Sans"/>
              </a:rPr>
              <a:t>&lt;Foliennummer&gt;</a:t>
            </a:fld>
            <a:endParaRPr b="0" lang="de-DE" sz="1790" spc="-1" strike="noStrike">
              <a:latin typeface="Arial"/>
            </a:endParaRPr>
          </a:p>
        </p:txBody>
      </p:sp>
      <p:sp>
        <p:nvSpPr>
          <p:cNvPr id="47" name="PlaceHolder 1"/>
          <p:cNvSpPr>
            <a:spLocks noGrp="1"/>
          </p:cNvSpPr>
          <p:nvPr>
            <p:ph type="ftr" idx="4"/>
          </p:nvPr>
        </p:nvSpPr>
        <p:spPr>
          <a:xfrm>
            <a:off x="3416760" y="5398200"/>
            <a:ext cx="3239640" cy="269280"/>
          </a:xfrm>
          <a:prstGeom prst="rect">
            <a:avLst/>
          </a:prstGeom>
          <a:noFill/>
          <a:ln w="72000">
            <a:noFill/>
          </a:ln>
        </p:spPr>
        <p:txBody>
          <a:bodyPr lIns="0" rIns="0" tIns="0" bIns="0" anchor="t">
            <a:noAutofit/>
          </a:bodyPr>
          <a:lstStyle>
            <a:lvl1pPr algn="ctr">
              <a:lnSpc>
                <a:spcPct val="100000"/>
              </a:lnSpc>
              <a:buNone/>
              <a:defRPr b="1" lang="de-DE" sz="1800" spc="-1" strike="noStrike">
                <a:solidFill>
                  <a:srgbClr val="ffffff"/>
                </a:solidFill>
                <a:latin typeface="Noto Sans"/>
              </a:defRPr>
            </a:lvl1pPr>
          </a:lstStyle>
          <a:p>
            <a:pPr algn="ctr">
              <a:lnSpc>
                <a:spcPct val="100000"/>
              </a:lnSpc>
              <a:buNone/>
            </a:pPr>
            <a:r>
              <a:rPr b="1" lang="de-DE" sz="1800" spc="-1" strike="noStrike">
                <a:solidFill>
                  <a:srgbClr val="ffffff"/>
                </a:solidFill>
                <a:latin typeface="Noto Sans"/>
              </a:rPr>
              <a:t>&lt;Fußzeile&gt;</a:t>
            </a:r>
            <a:endParaRPr b="0" lang="de-DE" sz="1800" spc="-1" strike="noStrike">
              <a:latin typeface="Times New Roman"/>
            </a:endParaRPr>
          </a:p>
        </p:txBody>
      </p:sp>
      <p:sp>
        <p:nvSpPr>
          <p:cNvPr id="48" name="PlaceHolder 2"/>
          <p:cNvSpPr>
            <a:spLocks noGrp="1"/>
          </p:cNvSpPr>
          <p:nvPr>
            <p:ph type="dt" idx="5"/>
          </p:nvPr>
        </p:nvSpPr>
        <p:spPr>
          <a:xfrm>
            <a:off x="357120" y="5398200"/>
            <a:ext cx="2879280" cy="269280"/>
          </a:xfrm>
          <a:prstGeom prst="rect">
            <a:avLst/>
          </a:prstGeom>
          <a:noFill/>
          <a:ln w="72000">
            <a:noFill/>
          </a:ln>
        </p:spPr>
        <p:txBody>
          <a:bodyPr lIns="0" rIns="0" tIns="0" bIns="0" anchor="t">
            <a:noAutofit/>
          </a:bodyPr>
          <a:lstStyle>
            <a:lvl1pPr>
              <a:defRPr b="0" lang="de-DE" sz="1400" spc="-1" strike="noStrike">
                <a:latin typeface="Times New Roman"/>
              </a:defRPr>
            </a:lvl1pPr>
          </a:lstStyle>
          <a:p>
            <a:r>
              <a:rPr b="0" lang="de-DE" sz="1400" spc="-1" strike="noStrike">
                <a:latin typeface="Times New Roman"/>
              </a:rPr>
              <a:t>&lt;Datum/Uhrzeit&gt;</a:t>
            </a:r>
            <a:endParaRPr b="0" lang="de-DE" sz="1400" spc="-1" strike="noStrike">
              <a:latin typeface="Times New Roman"/>
            </a:endParaRPr>
          </a:p>
        </p:txBody>
      </p:sp>
      <p:sp>
        <p:nvSpPr>
          <p:cNvPr id="49" name="PlaceHolder 3"/>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r>
              <a:rPr b="0" lang="de-DE" sz="4400" spc="-1" strike="noStrike">
                <a:latin typeface="Arial"/>
              </a:rPr>
              <a:t>Format des Titeltextes durch Klicken bearbeiten</a:t>
            </a:r>
            <a:endParaRPr b="0" lang="de-DE" sz="4400" spc="-1" strike="noStrike">
              <a:latin typeface="Arial"/>
            </a:endParaRPr>
          </a:p>
        </p:txBody>
      </p:sp>
      <p:sp>
        <p:nvSpPr>
          <p:cNvPr id="50" name="PlaceHolder 4"/>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
          <p:cNvSpPr/>
          <p:nvPr/>
        </p:nvSpPr>
        <p:spPr>
          <a:xfrm>
            <a:off x="0" y="0"/>
            <a:ext cx="10079280" cy="5669280"/>
          </a:xfrm>
          <a:prstGeom prst="rect">
            <a:avLst/>
          </a:prstGeom>
          <a:solidFill>
            <a:srgbClr val="2c3e50"/>
          </a:solidFill>
          <a:ln w="10800">
            <a:noFill/>
          </a:ln>
        </p:spPr>
        <p:style>
          <a:lnRef idx="0"/>
          <a:fillRef idx="0"/>
          <a:effectRef idx="0"/>
          <a:fontRef idx="minor"/>
        </p:style>
      </p:sp>
      <p:sp>
        <p:nvSpPr>
          <p:cNvPr id="88" name=""/>
          <p:cNvSpPr/>
          <p:nvPr/>
        </p:nvSpPr>
        <p:spPr>
          <a:xfrm>
            <a:off x="2516760" y="1349640"/>
            <a:ext cx="5039280" cy="1889280"/>
          </a:xfrm>
          <a:prstGeom prst="wedgeRectCallout">
            <a:avLst>
              <a:gd name="adj1" fmla="val -35282"/>
              <a:gd name="adj2" fmla="val 129638"/>
            </a:avLst>
          </a:prstGeom>
          <a:solidFill>
            <a:srgbClr val="ffffff"/>
          </a:solidFill>
          <a:ln w="72000">
            <a:solidFill>
              <a:srgbClr val="1abc9c"/>
            </a:solidFill>
            <a:round/>
          </a:ln>
        </p:spPr>
        <p:style>
          <a:lnRef idx="0"/>
          <a:fillRef idx="0"/>
          <a:effectRef idx="0"/>
          <a:fontRef idx="minor"/>
        </p:style>
      </p:sp>
      <p:sp>
        <p:nvSpPr>
          <p:cNvPr id="89" name="PlaceHolder 1"/>
          <p:cNvSpPr>
            <a:spLocks noGrp="1"/>
          </p:cNvSpPr>
          <p:nvPr>
            <p:ph type="ftr" idx="6"/>
          </p:nvPr>
        </p:nvSpPr>
        <p:spPr>
          <a:xfrm>
            <a:off x="3416760" y="5398200"/>
            <a:ext cx="3239640" cy="269280"/>
          </a:xfrm>
          <a:prstGeom prst="rect">
            <a:avLst/>
          </a:prstGeom>
          <a:noFill/>
          <a:ln w="72000">
            <a:noFill/>
          </a:ln>
        </p:spPr>
        <p:txBody>
          <a:bodyPr lIns="0" rIns="0" tIns="0" bIns="0" anchor="t">
            <a:noAutofit/>
          </a:bodyPr>
          <a:lstStyle>
            <a:lvl1pPr algn="ctr">
              <a:lnSpc>
                <a:spcPct val="100000"/>
              </a:lnSpc>
              <a:buNone/>
              <a:defRPr b="1" lang="de-DE" sz="1800" spc="-1" strike="noStrike">
                <a:solidFill>
                  <a:srgbClr val="ffffff"/>
                </a:solidFill>
                <a:latin typeface="Noto Sans"/>
              </a:defRPr>
            </a:lvl1pPr>
          </a:lstStyle>
          <a:p>
            <a:pPr algn="ctr">
              <a:lnSpc>
                <a:spcPct val="100000"/>
              </a:lnSpc>
              <a:buNone/>
            </a:pPr>
            <a:r>
              <a:rPr b="1" lang="de-DE" sz="1800" spc="-1" strike="noStrike">
                <a:solidFill>
                  <a:srgbClr val="ffffff"/>
                </a:solidFill>
                <a:latin typeface="Noto Sans"/>
              </a:rPr>
              <a:t>&lt;Fußzeile&gt;</a:t>
            </a:r>
            <a:endParaRPr b="0" lang="de-DE" sz="1800" spc="-1" strike="noStrike">
              <a:latin typeface="Times New Roman"/>
            </a:endParaRPr>
          </a:p>
        </p:txBody>
      </p:sp>
      <p:sp>
        <p:nvSpPr>
          <p:cNvPr id="90" name="PlaceHolder 2"/>
          <p:cNvSpPr>
            <a:spLocks noGrp="1"/>
          </p:cNvSpPr>
          <p:nvPr>
            <p:ph type="sldNum" idx="7"/>
          </p:nvPr>
        </p:nvSpPr>
        <p:spPr>
          <a:xfrm>
            <a:off x="9176760" y="5128920"/>
            <a:ext cx="719280" cy="539280"/>
          </a:xfrm>
          <a:prstGeom prst="rect">
            <a:avLst/>
          </a:prstGeom>
          <a:noFill/>
          <a:ln w="72000">
            <a:noFill/>
          </a:ln>
        </p:spPr>
        <p:txBody>
          <a:bodyPr lIns="0" rIns="0" tIns="0" bIns="0" anchor="ctr">
            <a:noAutofit/>
          </a:bodyPr>
          <a:lstStyle>
            <a:lvl1pPr algn="ctr">
              <a:lnSpc>
                <a:spcPct val="100000"/>
              </a:lnSpc>
              <a:buNone/>
              <a:defRPr b="1" lang="de-DE" sz="1800" spc="-1" strike="noStrike">
                <a:solidFill>
                  <a:srgbClr val="ffffff"/>
                </a:solidFill>
                <a:latin typeface="Noto Sans"/>
              </a:defRPr>
            </a:lvl1pPr>
          </a:lstStyle>
          <a:p>
            <a:pPr algn="ctr">
              <a:lnSpc>
                <a:spcPct val="100000"/>
              </a:lnSpc>
              <a:buNone/>
            </a:pPr>
            <a:fld id="{16ABAF73-5829-45A3-ACDD-24A4FD2AF294}" type="slidenum">
              <a:rPr b="1" lang="de-DE" sz="1800" spc="-1" strike="noStrike">
                <a:solidFill>
                  <a:srgbClr val="ffffff"/>
                </a:solidFill>
                <a:latin typeface="Noto Sans"/>
              </a:rPr>
              <a:t>&lt;Foliennummer&gt;</a:t>
            </a:fld>
            <a:endParaRPr b="0" lang="de-DE" sz="1800" spc="-1" strike="noStrike">
              <a:latin typeface="Times New Roman"/>
            </a:endParaRPr>
          </a:p>
        </p:txBody>
      </p:sp>
      <p:sp>
        <p:nvSpPr>
          <p:cNvPr id="91" name="PlaceHolder 3"/>
          <p:cNvSpPr>
            <a:spLocks noGrp="1"/>
          </p:cNvSpPr>
          <p:nvPr>
            <p:ph type="dt" idx="8"/>
          </p:nvPr>
        </p:nvSpPr>
        <p:spPr>
          <a:xfrm>
            <a:off x="357120" y="5398200"/>
            <a:ext cx="2879280" cy="269280"/>
          </a:xfrm>
          <a:prstGeom prst="rect">
            <a:avLst/>
          </a:prstGeom>
          <a:noFill/>
          <a:ln w="72000">
            <a:noFill/>
          </a:ln>
        </p:spPr>
        <p:txBody>
          <a:bodyPr lIns="0" rIns="0" tIns="0" bIns="0" anchor="t">
            <a:noAutofit/>
          </a:bodyPr>
          <a:lstStyle>
            <a:lvl1pPr>
              <a:defRPr b="0" lang="de-DE" sz="1400" spc="-1" strike="noStrike">
                <a:latin typeface="Times New Roman"/>
              </a:defRPr>
            </a:lvl1pPr>
          </a:lstStyle>
          <a:p>
            <a:r>
              <a:rPr b="0" lang="de-DE" sz="1400" spc="-1" strike="noStrike">
                <a:latin typeface="Times New Roman"/>
              </a:rPr>
              <a:t>&lt;Datum/Uhrzeit&gt;</a:t>
            </a:r>
            <a:endParaRPr b="0" lang="de-DE" sz="1400" spc="-1" strike="noStrike">
              <a:latin typeface="Times New Roman"/>
            </a:endParaRPr>
          </a:p>
        </p:txBody>
      </p:sp>
      <p:sp>
        <p:nvSpPr>
          <p:cNvPr id="92" name="PlaceHolder 4"/>
          <p:cNvSpPr>
            <a:spLocks noGrp="1"/>
          </p:cNvSpPr>
          <p:nvPr>
            <p:ph type="title"/>
          </p:nvPr>
        </p:nvSpPr>
        <p:spPr>
          <a:xfrm>
            <a:off x="504000" y="226080"/>
            <a:ext cx="9072000" cy="946440"/>
          </a:xfrm>
          <a:prstGeom prst="rect">
            <a:avLst/>
          </a:prstGeom>
          <a:noFill/>
          <a:ln w="0">
            <a:noFill/>
          </a:ln>
        </p:spPr>
        <p:txBody>
          <a:bodyPr lIns="0" rIns="0" tIns="0" bIns="0" anchor="ctr">
            <a:noAutofit/>
          </a:bodyPr>
          <a:p>
            <a:pPr algn="ctr">
              <a:buNone/>
            </a:pPr>
            <a:r>
              <a:rPr b="0" lang="de-DE" sz="4400" spc="-1" strike="noStrike">
                <a:latin typeface="Arial"/>
              </a:rPr>
              <a:t>Format des Titeltextes durch Klicken bearbeiten</a:t>
            </a:r>
            <a:endParaRPr b="0" lang="de-DE" sz="4400" spc="-1" strike="noStrike">
              <a:latin typeface="Arial"/>
            </a:endParaRPr>
          </a:p>
        </p:txBody>
      </p:sp>
      <p:sp>
        <p:nvSpPr>
          <p:cNvPr id="93" name="PlaceHolder 5"/>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357120" y="725760"/>
            <a:ext cx="9359280" cy="3587400"/>
          </a:xfrm>
          <a:prstGeom prst="rect">
            <a:avLst/>
          </a:prstGeom>
          <a:noFill/>
          <a:ln w="0">
            <a:noFill/>
          </a:ln>
        </p:spPr>
        <p:txBody>
          <a:bodyPr lIns="0" rIns="0" tIns="0" bIns="0" anchor="ctr" anchorCtr="1">
            <a:noAutofit/>
          </a:bodyPr>
          <a:p>
            <a:pPr algn="ctr">
              <a:lnSpc>
                <a:spcPct val="150000"/>
              </a:lnSpc>
              <a:buNone/>
            </a:pPr>
            <a:r>
              <a:rPr b="1" lang="de-DE" sz="2690" spc="-1" strike="noStrike">
                <a:solidFill>
                  <a:srgbClr val="ffffff"/>
                </a:solidFill>
                <a:latin typeface="Noto Sans"/>
              </a:rPr>
              <a:t>Kommunale Betriebe- Gemeinwohl oder Profit?</a:t>
            </a:r>
            <a:br>
              <a:rPr sz="2690"/>
            </a:br>
            <a:r>
              <a:rPr b="1" lang="de-DE" sz="2690" spc="-1" strike="noStrike">
                <a:solidFill>
                  <a:srgbClr val="ffffff"/>
                </a:solidFill>
                <a:latin typeface="Noto Sans"/>
              </a:rPr>
              <a:t>Was ist die Realität?</a:t>
            </a:r>
            <a:endParaRPr b="0" lang="de-DE" sz="2690" spc="-1" strike="noStrike">
              <a:latin typeface="Arial"/>
            </a:endParaRPr>
          </a:p>
        </p:txBody>
      </p:sp>
      <p:sp>
        <p:nvSpPr>
          <p:cNvPr id="131" name="PlaceHolder 2"/>
          <p:cNvSpPr>
            <a:spLocks noGrp="1"/>
          </p:cNvSpPr>
          <p:nvPr>
            <p:ph type="subTitle"/>
          </p:nvPr>
        </p:nvSpPr>
        <p:spPr>
          <a:xfrm>
            <a:off x="357120" y="3913920"/>
            <a:ext cx="9359280" cy="1484280"/>
          </a:xfrm>
          <a:prstGeom prst="rect">
            <a:avLst/>
          </a:prstGeom>
          <a:noFill/>
          <a:ln w="0">
            <a:noFill/>
          </a:ln>
        </p:spPr>
        <p:txBody>
          <a:bodyPr lIns="0" rIns="0" tIns="0" bIns="0" anchor="ctr">
            <a:noAutofit/>
          </a:bodyPr>
          <a:p>
            <a:pPr algn="ctr">
              <a:lnSpc>
                <a:spcPct val="100000"/>
              </a:lnSpc>
              <a:buNone/>
            </a:pPr>
            <a:r>
              <a:rPr b="0" lang="de-DE" sz="2190" spc="-1" strike="noStrike">
                <a:solidFill>
                  <a:srgbClr val="ffffff"/>
                </a:solidFill>
                <a:latin typeface="Noto Sans"/>
              </a:rPr>
              <a:t>Lutz Prast</a:t>
            </a:r>
            <a:endParaRPr b="0" lang="de-DE" sz="2190" spc="-1" strike="noStrike">
              <a:latin typeface="Arial"/>
            </a:endParaRPr>
          </a:p>
        </p:txBody>
      </p:sp>
      <p:sp>
        <p:nvSpPr>
          <p:cNvPr id="132" name=""/>
          <p:cNvSpPr/>
          <p:nvPr/>
        </p:nvSpPr>
        <p:spPr>
          <a:xfrm>
            <a:off x="357120" y="988200"/>
            <a:ext cx="9359280" cy="897480"/>
          </a:xfrm>
          <a:prstGeom prst="rect">
            <a:avLst/>
          </a:prstGeom>
          <a:noFill/>
          <a:ln w="0">
            <a:noFill/>
          </a:ln>
        </p:spPr>
        <p:style>
          <a:lnRef idx="0"/>
          <a:fillRef idx="0"/>
          <a:effectRef idx="0"/>
          <a:fontRef idx="minor"/>
        </p:style>
        <p:txBody>
          <a:bodyPr lIns="0" rIns="0" tIns="0" bIns="0" anchor="ctr" anchorCtr="1">
            <a:noAutofit/>
          </a:bodyPr>
          <a:p>
            <a:pPr algn="ctr">
              <a:lnSpc>
                <a:spcPct val="150000"/>
              </a:lnSpc>
              <a:buNone/>
            </a:pPr>
            <a:r>
              <a:rPr b="1" lang="de-DE" sz="3600" spc="-1" strike="noStrike">
                <a:solidFill>
                  <a:srgbClr val="ffffff"/>
                </a:solidFill>
                <a:latin typeface="Noto Sans"/>
                <a:ea typeface="DejaVu Sans"/>
              </a:rPr>
              <a:t>7. Cottbuser Stadtgespräch</a:t>
            </a:r>
            <a:endParaRPr b="0" lang="de-DE" sz="3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357120" y="2239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Stadt Cottbus</a:t>
            </a:r>
            <a:endParaRPr b="0" lang="de-DE" sz="2690" spc="-1" strike="noStrike">
              <a:latin typeface="Arial"/>
            </a:endParaRPr>
          </a:p>
        </p:txBody>
      </p:sp>
      <p:sp>
        <p:nvSpPr>
          <p:cNvPr id="150"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95000"/>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Wie viel reine Verwaltungsangestellte gibt es? Wie hoch sind die monatlichen Ausgaben an Gehälter?</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Wie hoch sind die monatlichen Auszahlungen an nicht arbeitende Angestellte in Vorruhestandsregelungen? Zahlt die Stadt Pensionen, in welcher Höhe?</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Wie viel Angestellte haben die GmbH? Werden diese von der Stadt bezahlt? Wie hoch sind die monatlichen Ausgaben? Werden Pensionen gezahlt oder andere finanzielle Vergünstigungen während oder nach der Tätigkeitszugehörigkeit?</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title"/>
          </p:nvPr>
        </p:nvSpPr>
        <p:spPr>
          <a:xfrm>
            <a:off x="357120" y="2239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Cottbus Verkehr GmbH </a:t>
            </a:r>
            <a:endParaRPr b="0" lang="de-DE" sz="2690" spc="-1" strike="noStrike">
              <a:latin typeface="Arial"/>
            </a:endParaRPr>
          </a:p>
        </p:txBody>
      </p:sp>
      <p:sp>
        <p:nvSpPr>
          <p:cNvPr id="152" name="PlaceHolder 2"/>
          <p:cNvSpPr>
            <a:spLocks noGrp="1"/>
          </p:cNvSpPr>
          <p:nvPr>
            <p:ph/>
          </p:nvPr>
        </p:nvSpPr>
        <p:spPr>
          <a:xfrm>
            <a:off x="357120" y="1483920"/>
            <a:ext cx="9359280" cy="3779280"/>
          </a:xfrm>
          <a:prstGeom prst="rect">
            <a:avLst/>
          </a:prstGeom>
          <a:noFill/>
          <a:ln w="0">
            <a:noFill/>
          </a:ln>
        </p:spPr>
        <p:txBody>
          <a:bodyPr lIns="0" rIns="0" tIns="0" bIns="0" anchor="t">
            <a:normAutofit/>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Die Straßenbahn in Cottbus kostet in der Unterhaltung das Doppelte im Vergleich zum Bus. Kann sich der Cottbuser Bürger die Bahn derzeitig leisten oder ist es nur Prestige?</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Carl Thiem Klinikum gGmbH</a:t>
            </a:r>
            <a:endParaRPr b="0" lang="de-DE" sz="2690" spc="-1" strike="noStrike">
              <a:latin typeface="Arial"/>
            </a:endParaRPr>
          </a:p>
        </p:txBody>
      </p:sp>
      <p:sp>
        <p:nvSpPr>
          <p:cNvPr id="154" name="PlaceHolder 2"/>
          <p:cNvSpPr>
            <a:spLocks noGrp="1"/>
          </p:cNvSpPr>
          <p:nvPr>
            <p:ph/>
          </p:nvPr>
        </p:nvSpPr>
        <p:spPr>
          <a:xfrm>
            <a:off x="357120" y="1483920"/>
            <a:ext cx="9359280" cy="3779280"/>
          </a:xfrm>
          <a:prstGeom prst="rect">
            <a:avLst/>
          </a:prstGeom>
          <a:noFill/>
          <a:ln w="0">
            <a:noFill/>
          </a:ln>
        </p:spPr>
        <p:txBody>
          <a:bodyPr lIns="0" rIns="0" tIns="0" bIns="0" anchor="t">
            <a:normAutofit/>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Wer ist am Klinikum noch beteiligt oder Teilhaber?</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Gebäudewirtschaft Cottbus GmbH</a:t>
            </a:r>
            <a:endParaRPr b="0" lang="de-DE" sz="2690" spc="-1" strike="noStrike">
              <a:latin typeface="Arial"/>
            </a:endParaRPr>
          </a:p>
        </p:txBody>
      </p:sp>
      <p:sp>
        <p:nvSpPr>
          <p:cNvPr id="156" name="PlaceHolder 2"/>
          <p:cNvSpPr>
            <a:spLocks noGrp="1"/>
          </p:cNvSpPr>
          <p:nvPr>
            <p:ph/>
          </p:nvPr>
        </p:nvSpPr>
        <p:spPr>
          <a:xfrm>
            <a:off x="357120" y="1438560"/>
            <a:ext cx="9359280" cy="3779280"/>
          </a:xfrm>
          <a:prstGeom prst="rect">
            <a:avLst/>
          </a:prstGeom>
          <a:noFill/>
          <a:ln w="0">
            <a:noFill/>
          </a:ln>
        </p:spPr>
        <p:txBody>
          <a:bodyPr lIns="0" rIns="0" tIns="0" bIns="0" anchor="t">
            <a:normAutofit fontScale="57000"/>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Allgemeine Informationen über die GWC</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Anzahl aller privat vermieteter Wohnungen, Anzahl Leerstand</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Anzahl der Wohnungen und anteiliger Umsatz durch Wohnungen an Asylbewerber und Neusiedler</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(Die Mieteinnahmen sind keinem Risiko ausgesetzt und könnten ein neues Geschäftsmodell für die GmbH darstellen, welches letztlich der Bürger auf die eine oder andere Weise als Schaden ertragen muss. Mehr Einwohner höhere Kosten, keine Selbstbeteiligung.)</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Anzahl der Wohnungen und anteiliger Umsatz durch Wohnungen an Bürgergeldempfänger</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Wie ist es rechtlich möglich, dass die GWC eine Schwimmhalle betreibt?</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(Diese kann nicht Gewinn bringend sein)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Wie ist es rechtlich möglich, das die GWC die Brache gekauft hat?</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(Ohne das beabsichtigt ist dort Wohnungen zubauen, denn es war nur eine Grundstückssicherung. Möglicherweise wird das Grundstück wieder billig an einen Investor verkauft und dann vom Geld des Bürgers wieder teuer zurück gekauft)</a:t>
            </a:r>
            <a:endParaRPr b="0" lang="de-DE" sz="2400" spc="-1" strike="noStrike">
              <a:latin typeface="Arial"/>
            </a:endParaRPr>
          </a:p>
          <a:p>
            <a:pPr>
              <a:lnSpc>
                <a:spcPct val="100000"/>
              </a:lnSpc>
              <a:spcAft>
                <a:spcPts val="1046"/>
              </a:spcAft>
              <a:buNone/>
            </a:pP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Gebäudewirtschaft Cottbus GmbH</a:t>
            </a:r>
            <a:endParaRPr b="0" lang="de-DE" sz="2690" spc="-1" strike="noStrike">
              <a:latin typeface="Arial"/>
            </a:endParaRPr>
          </a:p>
        </p:txBody>
      </p:sp>
      <p:sp>
        <p:nvSpPr>
          <p:cNvPr id="158"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64000"/>
          </a:bodyPr>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Wieviel Gewinn/Verlust hat die GWC jeweils in den letzten 5 Jahren erwirtschaftet und wie wurde dieser Gewinn verwendet?</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Wieviel Sozialwohnungen stehen zur Verfügung und wieviel davon sind an Neusiedler vermietet?</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Auf welcher rechtlichen Basis ist das Volkseigentum der ehemaligen Cottbuser DDR Bürger, an Wohnungen und Mieteinheiten, formaljuristisch korrekt, in den Besitz der GmbH übergegangen?</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Wer nutzt den Strom der Solaranlagen auf den Gebäuden der GWC?</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Ist die gesellschaftliche Existenzgrundlage der GWC preisgünstigen hochwertigen Wohnraum für die Cottbuser Bürger in ausreichender Anzahl bereit zu stellen?</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Warum werden über die Mieteinnahmen Millionen Beträge angehäuft, über den eigentlichen Bedarf hinaus, um damit Fremdfinanzierungen zu ermöglichen?</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Auf welcher Grundlage ist die GWC an den Stadtwerken mit 25,05 % beteiligt?</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357120" y="2239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Stadtwerke GmbH</a:t>
            </a:r>
            <a:endParaRPr b="0" lang="de-DE" sz="2690" spc="-1" strike="noStrike">
              <a:latin typeface="Arial"/>
            </a:endParaRPr>
          </a:p>
        </p:txBody>
      </p:sp>
      <p:sp>
        <p:nvSpPr>
          <p:cNvPr id="160"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60000"/>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Warum werden Investleistungen ohne Wettbewerb vergeben?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Warum werden die Aufträge an die Firma CHD und RBT Calau vergeben, welche diese entgegen der gesetzlichen Regelungen, dann an andere Firmen weiter vergeben?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Warum gibt es keine Auschreibungen mit Beteiligungen von Cottbuser zertifizierter Firmen, um Kosten für den Bürger zu minimieren?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Wer hat in Cottbus Beraterverträge und in welcher Höhe mit welcher Firma, im Sinne des Aktiengesetz § 114, beschlossen über die Bteiligungsrichtlinie in der Vorlage April der Sadtverordneten?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Durch welche Rechtgrundlage wurde das Grundstück Lausitzer Str. 51, Eigentümer Fernwärme Cottbus, an die Stadtwerke übertragen und die Kosten für den Abriß der Gebäude durch Nötigung und Zwang, durch das Ordnungsamt, einem Bürger auferlegt, um der Stadtwerke GmbH einen geldwerten Vortei zu verschaffen?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Wie setzen sich die Preise für Strom, Fernwärme und Gas für den Bürger zusammen, welcher Gewinn wird erzielt und wie wird dieser zu wieviel Prozent für den Bürger eingesetzt?</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358920" y="223920"/>
            <a:ext cx="9359280" cy="718200"/>
          </a:xfrm>
          <a:prstGeom prst="rect">
            <a:avLst/>
          </a:prstGeom>
          <a:noFill/>
          <a:ln w="0">
            <a:noFill/>
          </a:ln>
        </p:spPr>
        <p:txBody>
          <a:bodyPr lIns="0" rIns="0" tIns="0" bIns="0" anchor="ctr" anchorCtr="1">
            <a:noAutofit/>
          </a:bodyPr>
          <a:p>
            <a:pPr>
              <a:lnSpc>
                <a:spcPct val="100000"/>
              </a:lnSpc>
              <a:buNone/>
            </a:pPr>
            <a:r>
              <a:rPr b="1" lang="de-DE" sz="2400" spc="-1" strike="noStrike">
                <a:solidFill>
                  <a:srgbClr val="ffffff"/>
                </a:solidFill>
                <a:latin typeface="Noto Sans"/>
              </a:rPr>
              <a:t>LWG Lausitzer Wasser GmbH und Co.KG, LWG Wasser und Abwasser GmbH &amp; Co. Beteiligungs KG</a:t>
            </a:r>
            <a:endParaRPr b="0" lang="de-DE" sz="2400" spc="-1" strike="noStrike">
              <a:latin typeface="Arial"/>
            </a:endParaRPr>
          </a:p>
        </p:txBody>
      </p:sp>
      <p:sp>
        <p:nvSpPr>
          <p:cNvPr id="162"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72000"/>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Wem gehören die 49.9% an dieser Firma? Wem gehören die 89.1 % an der Abwasserfirma?</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Wer ist alles an diesen Firmen beteiligt?</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Warum wurde diese Firma, welche unsere Hauptlebensquelle bereitstellt, in 6 Fimen gesplittet, mit unterschiedlichen Beteiligungen?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Auf welche Stoffe wird dasTrinkwasser geprüft?</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Wird das Trinkwasser auf Hormon und Medikamentenrückstände geprüft und gefiltert?</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Warum werden Investleistungen nicht durch den Wettbewerb ausgeschrieben, um Kosten für den Bürger zu senken?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 </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nSpc>
                <a:spcPct val="100000"/>
              </a:lnSpc>
              <a:buNone/>
            </a:pPr>
            <a:r>
              <a:rPr b="1" lang="de-DE" sz="2400" spc="-1" strike="noStrike">
                <a:solidFill>
                  <a:srgbClr val="ffffff"/>
                </a:solidFill>
                <a:latin typeface="Noto Sans"/>
              </a:rPr>
              <a:t>LWG Lausitzer Wasser GmbH und Co.KG, LWG Wasser und Abwasser GmbH &amp; Co. Beteiligungs KG</a:t>
            </a:r>
            <a:endParaRPr b="0" lang="de-DE" sz="2400" spc="-1" strike="noStrike">
              <a:latin typeface="Arial"/>
            </a:endParaRPr>
          </a:p>
        </p:txBody>
      </p:sp>
      <p:sp>
        <p:nvSpPr>
          <p:cNvPr id="164"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76000"/>
          </a:bodyPr>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Warum wird der Bauhof maximal vergrößert, welcher nur für Reperaturen zuständig ist, um die nicht ausgeschriebenen Investleistungen abzuarbeiten?</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Wem gehört der Bauhof zu welchen Anteilen?</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Welchen nutzen hat die Firma Remondis für den Bürger, welche jedes Jahr ca. 2 Millionen Euro Gewinn aus den Kosten, welche dem Bürger auferlegt werden, erhält?</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An wen, in welcher Höhe, aus welchem Grund, werden Konzessionen gezahlt?</a:t>
            </a:r>
            <a:endParaRPr b="0" lang="de-DE" sz="2400" spc="-1" strike="noStrike">
              <a:latin typeface="Arial"/>
            </a:endParaRPr>
          </a:p>
          <a:p>
            <a:pPr marL="432000" indent="-324000">
              <a:lnSpc>
                <a:spcPct val="100000"/>
              </a:lnSpc>
              <a:spcAft>
                <a:spcPts val="1057"/>
              </a:spcAft>
              <a:buClr>
                <a:srgbClr val="2c3e50"/>
              </a:buClr>
              <a:buSzPct val="45000"/>
              <a:buFont typeface="Wingdings" charset="2"/>
              <a:buChar char=""/>
            </a:pPr>
            <a:r>
              <a:rPr b="1" lang="de-DE" sz="2400" spc="-1" strike="noStrike">
                <a:solidFill>
                  <a:srgbClr val="2c3e50"/>
                </a:solidFill>
                <a:latin typeface="Noto Sans"/>
              </a:rPr>
              <a:t>Wozu werden Rücklagen in den Größenordnungen angelegt, wenn ein Kommunalbetrieb die Aufgabe hat kostendeckend zu arbeiten und nicht Gewinn orientiert?</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357120" y="2239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Tiefbauamt Cottbus</a:t>
            </a:r>
            <a:endParaRPr b="0" lang="de-DE" sz="2690" spc="-1" strike="noStrike">
              <a:latin typeface="Arial"/>
            </a:endParaRPr>
          </a:p>
        </p:txBody>
      </p:sp>
      <p:sp>
        <p:nvSpPr>
          <p:cNvPr id="166" name="PlaceHolder 2"/>
          <p:cNvSpPr>
            <a:spLocks noGrp="1"/>
          </p:cNvSpPr>
          <p:nvPr>
            <p:ph/>
          </p:nvPr>
        </p:nvSpPr>
        <p:spPr>
          <a:xfrm>
            <a:off x="357120" y="1483920"/>
            <a:ext cx="9359280" cy="3779280"/>
          </a:xfrm>
          <a:prstGeom prst="rect">
            <a:avLst/>
          </a:prstGeom>
          <a:noFill/>
          <a:ln w="0">
            <a:noFill/>
          </a:ln>
        </p:spPr>
        <p:txBody>
          <a:bodyPr lIns="0" rIns="0" tIns="0" bIns="0" anchor="t">
            <a:normAutofit/>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keine GmbH, aber auch hier gibt es für Arbeiten an Rohrleitungen und Fettabscheidern keine öffentliche Ausschreibung, um Kosten zu minimieren.</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2696760" y="1438560"/>
            <a:ext cx="4679640" cy="161928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2c3e50"/>
                </a:solidFill>
                <a:latin typeface="Noto Sans"/>
              </a:rPr>
              <a:t>Vielen Dank für</a:t>
            </a:r>
            <a:br>
              <a:rPr sz="2690"/>
            </a:br>
            <a:r>
              <a:rPr b="1" lang="de-DE" sz="2690" spc="-1" strike="noStrike">
                <a:solidFill>
                  <a:srgbClr val="2c3e50"/>
                </a:solidFill>
                <a:latin typeface="Noto Sans"/>
              </a:rPr>
              <a:t>Ihre Aufmerksamkeit!</a:t>
            </a:r>
            <a:endParaRPr b="0" lang="de-DE" sz="2690" spc="-1" strike="noStrike">
              <a:latin typeface="Arial"/>
            </a:endParaRPr>
          </a:p>
        </p:txBody>
      </p:sp>
      <p:sp>
        <p:nvSpPr>
          <p:cNvPr id="3" name="PlaceHolder 2"/>
          <p:cNvSpPr>
            <a:spLocks noGrp="1"/>
          </p:cNvSpPr>
          <p:nvPr>
            <p:ph type="sldNum" idx="7"/>
          </p:nvPr>
        </p:nvSpPr>
        <p:spPr/>
        <p:txBody>
          <a:bodyPr/>
          <a:p>
            <a:fld id="{074AA7F5-C5FD-4638-9D1F-3DE2968B3EF0}" type="slidenum">
              <a:t>19</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357120" y="223920"/>
            <a:ext cx="9359280" cy="71928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Einführung</a:t>
            </a:r>
            <a:endParaRPr b="0" lang="de-DE" sz="2690" spc="-1" strike="noStrike">
              <a:latin typeface="Arial"/>
            </a:endParaRPr>
          </a:p>
        </p:txBody>
      </p:sp>
      <p:sp>
        <p:nvSpPr>
          <p:cNvPr id="134" name="PlaceHolder 2"/>
          <p:cNvSpPr>
            <a:spLocks noGrp="1"/>
          </p:cNvSpPr>
          <p:nvPr>
            <p:ph/>
          </p:nvPr>
        </p:nvSpPr>
        <p:spPr>
          <a:xfrm>
            <a:off x="357120" y="1483920"/>
            <a:ext cx="9359280" cy="3779280"/>
          </a:xfrm>
          <a:prstGeom prst="rect">
            <a:avLst/>
          </a:prstGeom>
          <a:noFill/>
          <a:ln w="0">
            <a:noFill/>
          </a:ln>
        </p:spPr>
        <p:txBody>
          <a:bodyPr lIns="0" rIns="0" tIns="0" bIns="0" anchor="t">
            <a:normAutofit/>
          </a:bodyPr>
          <a:p>
            <a:pPr>
              <a:lnSpc>
                <a:spcPct val="100000"/>
              </a:lnSpc>
              <a:spcAft>
                <a:spcPts val="1046"/>
              </a:spcAft>
              <a:buNone/>
            </a:pP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Wenn wir in der Stadt Cottbus über Geld sprechen, egal wo es hin und her geschoben wird, in die Stadt oder aus der Stadt, das sind immer Zwangsabgaben der Bürger.</a:t>
            </a:r>
            <a:endParaRPr b="0" lang="de-DE" sz="2400" spc="-1" strike="noStrike">
              <a:latin typeface="Arial"/>
            </a:endParaRPr>
          </a:p>
          <a:p>
            <a:pPr>
              <a:lnSpc>
                <a:spcPct val="100000"/>
              </a:lnSpc>
              <a:spcAft>
                <a:spcPts val="1046"/>
              </a:spcAft>
              <a:buNone/>
            </a:pP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357120" y="2239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Einführung</a:t>
            </a:r>
            <a:endParaRPr b="0" lang="de-DE" sz="2690" spc="-1" strike="noStrike">
              <a:latin typeface="Arial"/>
            </a:endParaRPr>
          </a:p>
        </p:txBody>
      </p:sp>
      <p:sp>
        <p:nvSpPr>
          <p:cNvPr id="136" name="PlaceHolder 2"/>
          <p:cNvSpPr>
            <a:spLocks noGrp="1"/>
          </p:cNvSpPr>
          <p:nvPr>
            <p:ph/>
          </p:nvPr>
        </p:nvSpPr>
        <p:spPr>
          <a:xfrm>
            <a:off x="357120" y="1483920"/>
            <a:ext cx="9359280" cy="3779280"/>
          </a:xfrm>
          <a:prstGeom prst="rect">
            <a:avLst/>
          </a:prstGeom>
          <a:noFill/>
          <a:ln w="0">
            <a:noFill/>
          </a:ln>
        </p:spPr>
        <p:txBody>
          <a:bodyPr lIns="0" rIns="0" tIns="0" bIns="0" anchor="t">
            <a:normAutofit/>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Grundgesetz für die Bundesrepublik Deutschland</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Art. 21 </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(1) Die Parteien wirken bei der politischen Willensbildung des Volkes mit.</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Einführung</a:t>
            </a:r>
            <a:endParaRPr b="0" lang="de-DE" sz="2690" spc="-1" strike="noStrike">
              <a:latin typeface="Arial"/>
            </a:endParaRPr>
          </a:p>
        </p:txBody>
      </p:sp>
      <p:sp>
        <p:nvSpPr>
          <p:cNvPr id="138" name="PlaceHolder 2"/>
          <p:cNvSpPr>
            <a:spLocks noGrp="1"/>
          </p:cNvSpPr>
          <p:nvPr>
            <p:ph/>
          </p:nvPr>
        </p:nvSpPr>
        <p:spPr>
          <a:xfrm>
            <a:off x="357120" y="1483920"/>
            <a:ext cx="9359280" cy="3779280"/>
          </a:xfrm>
          <a:prstGeom prst="rect">
            <a:avLst/>
          </a:prstGeom>
          <a:noFill/>
          <a:ln w="0">
            <a:noFill/>
          </a:ln>
        </p:spPr>
        <p:txBody>
          <a:bodyPr lIns="0" rIns="0" tIns="0" bIns="0" anchor="t">
            <a:normAutofit/>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Gesetz über die politischen Parteien (Parteiengesetz)</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 37 Nichtanwendbarkeit einer Vorschrift des Bürgerlichen Gesetzbuchs</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 54 Absatz 2 des Bürgerlichen Gesetzbuchs wird bei Parteien nicht angewandt.</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Einführung</a:t>
            </a:r>
            <a:endParaRPr b="0" lang="de-DE" sz="2690" spc="-1" strike="noStrike">
              <a:latin typeface="Arial"/>
            </a:endParaRPr>
          </a:p>
        </p:txBody>
      </p:sp>
      <p:sp>
        <p:nvSpPr>
          <p:cNvPr id="140" name="PlaceHolder 2"/>
          <p:cNvSpPr>
            <a:spLocks noGrp="1"/>
          </p:cNvSpPr>
          <p:nvPr>
            <p:ph/>
          </p:nvPr>
        </p:nvSpPr>
        <p:spPr>
          <a:xfrm>
            <a:off x="357120" y="1483920"/>
            <a:ext cx="9359280" cy="2617920"/>
          </a:xfrm>
          <a:prstGeom prst="rect">
            <a:avLst/>
          </a:prstGeom>
          <a:noFill/>
          <a:ln w="0">
            <a:noFill/>
          </a:ln>
        </p:spPr>
        <p:txBody>
          <a:bodyPr lIns="0" rIns="0" tIns="0" bIns="0" anchor="t">
            <a:noAutofit/>
          </a:bodyPr>
          <a:p>
            <a:pPr marL="432000" indent="-324000">
              <a:spcAft>
                <a:spcPts val="1046"/>
              </a:spcAft>
              <a:buClr>
                <a:srgbClr val="2c3e50"/>
              </a:buClr>
              <a:buSzPct val="45000"/>
              <a:buFont typeface="Wingdings" charset="2"/>
              <a:buChar char=""/>
            </a:pPr>
            <a:r>
              <a:rPr b="1" lang="de-DE" sz="2400" spc="-1" strike="noStrike">
                <a:solidFill>
                  <a:srgbClr val="2c3e50"/>
                </a:solidFill>
                <a:latin typeface="Noto Sans"/>
              </a:rPr>
              <a:t>Bürgerliches Gesetzbuch (BGB) § 54 Vereine ohne Rechtspersönlichkeit</a:t>
            </a:r>
            <a:endParaRPr b="0" lang="de-DE" sz="2400" spc="-1" strike="noStrike">
              <a:solidFill>
                <a:srgbClr val="2c3e50"/>
              </a:solidFill>
              <a:latin typeface="Noto Sans"/>
              <a:ea typeface="Noto Sans CJK SC"/>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(2) Aus einem Rechtsgeschäft, das im Namen eines Vereins ohne Rechtspersönlichkeit einem Dritten gegenüber vorgenommen wird, haftet der Handelnde persönlich; handeln mehrere, haften sie als Gesamtschuldner.</a:t>
            </a:r>
            <a:endParaRPr b="0" lang="de-DE" sz="2400" spc="-1" strike="noStrike">
              <a:solidFill>
                <a:srgbClr val="2c3e50"/>
              </a:solidFill>
              <a:latin typeface="Noto Sans"/>
              <a:ea typeface="Noto Sans CJK SC"/>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358560" y="225720"/>
            <a:ext cx="9359280" cy="718200"/>
          </a:xfrm>
          <a:prstGeom prst="rect">
            <a:avLst/>
          </a:prstGeom>
          <a:noFill/>
          <a:ln w="0">
            <a:noFill/>
          </a:ln>
        </p:spPr>
        <p:txBody>
          <a:bodyPr lIns="0" rIns="0" tIns="0" bIns="0" anchor="ctr" anchorCtr="1">
            <a:noAutofit/>
          </a:bodyPr>
          <a:p>
            <a:pPr>
              <a:lnSpc>
                <a:spcPct val="100000"/>
              </a:lnSpc>
              <a:buNone/>
            </a:pPr>
            <a:r>
              <a:rPr b="1" lang="de-DE" sz="2690" spc="-1" strike="noStrike">
                <a:solidFill>
                  <a:srgbClr val="ffffff"/>
                </a:solidFill>
                <a:latin typeface="Noto Sans"/>
              </a:rPr>
              <a:t>Wie viel kom. Betriebe hat die Stadt Cottbus?</a:t>
            </a:r>
            <a:endParaRPr b="0" lang="de-DE" sz="2690" spc="-1" strike="noStrike">
              <a:latin typeface="Arial"/>
            </a:endParaRPr>
          </a:p>
        </p:txBody>
      </p:sp>
      <p:pic>
        <p:nvPicPr>
          <p:cNvPr id="142" name="" descr=""/>
          <p:cNvPicPr/>
          <p:nvPr/>
        </p:nvPicPr>
        <p:blipFill>
          <a:blip r:embed="rId1"/>
          <a:stretch/>
        </p:blipFill>
        <p:spPr>
          <a:xfrm>
            <a:off x="3240000" y="1239480"/>
            <a:ext cx="2879280" cy="4159800"/>
          </a:xfrm>
          <a:prstGeom prst="rect">
            <a:avLst/>
          </a:prstGeom>
          <a:ln w="1080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GmbH als Kommunaler Betrieb?</a:t>
            </a:r>
            <a:endParaRPr b="0" lang="de-DE" sz="2690" spc="-1" strike="noStrike">
              <a:latin typeface="Arial"/>
            </a:endParaRPr>
          </a:p>
        </p:txBody>
      </p:sp>
      <p:sp>
        <p:nvSpPr>
          <p:cNvPr id="144"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83000"/>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GmbH &gt; 25.000,- Euro Privathaftung, bei einem kommunalen Betrieb?</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Kann Wirtschaftsgüter erwerben und veräußern Gewinn orientiert</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Kommunales Eigentum ist Volkseigentum. Kann rechtlich betrachtet Volkseigentum in einer GmbH sein und veräußert werden?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Wenn die GmbHs über das kommunale Eigentum verfügen, besitzen, ist es dann tatsächlich für den Bürger gesichert oder geht es bei einer Pleite verloren?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 </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Gemeindeverwaltung</a:t>
            </a:r>
            <a:endParaRPr b="0" lang="de-DE" sz="2690" spc="-1" strike="noStrike">
              <a:latin typeface="Arial"/>
            </a:endParaRPr>
          </a:p>
        </p:txBody>
      </p:sp>
      <p:sp>
        <p:nvSpPr>
          <p:cNvPr id="146"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71000"/>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Grundgesetz für die Bundesrepublik Deutschland</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Art. 28 </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In den Ländern, Kreisen und Gemeinden muss das Volk eine Vertretung haben, die aus allgemeinen, unmittelbaren, freien, gleichen und geheimen Wahlen hervorgegangen ist. In Gemeinden kann an die Stelle einer gewählten Körperschaft die Gemeindeversammlung treten.</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Den Gemeinden muss das Recht gewährleistet sein, alle Angelegenheiten der örtlichen Gemeinschaft im Rahmen der Gesetze in eigener Verantwortung zu regeln. Auch die Gemeindeverbände haben im Rahmen ihres gesetzlichen Aufgabenbereiches nach Maßgabe der Gesetze das Recht der Selbstverwaltung. Die Gewährleistung der Selbstverwaltung umfasst auch die Grundlagen der finanziellen Eigenverantwortung; zu diesen Grundlagen gehört eine den Gemeinden mit Hebesatzrecht zustehende wirtschaftskraftbezogene Steuerquelle.</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357120" y="225720"/>
            <a:ext cx="9359280" cy="718200"/>
          </a:xfrm>
          <a:prstGeom prst="rect">
            <a:avLst/>
          </a:prstGeom>
          <a:noFill/>
          <a:ln w="0">
            <a:noFill/>
          </a:ln>
        </p:spPr>
        <p:txBody>
          <a:bodyPr lIns="0" rIns="0" tIns="0" bIns="0" anchor="ctr" anchorCtr="1">
            <a:noAutofit/>
          </a:bodyPr>
          <a:p>
            <a:pPr algn="ctr">
              <a:lnSpc>
                <a:spcPct val="100000"/>
              </a:lnSpc>
              <a:buNone/>
            </a:pPr>
            <a:r>
              <a:rPr b="1" lang="de-DE" sz="2690" spc="-1" strike="noStrike">
                <a:solidFill>
                  <a:srgbClr val="ffffff"/>
                </a:solidFill>
                <a:latin typeface="Noto Sans"/>
              </a:rPr>
              <a:t>GmbH oder gGmbH</a:t>
            </a:r>
            <a:endParaRPr b="0" lang="de-DE" sz="2690" spc="-1" strike="noStrike">
              <a:latin typeface="Arial"/>
            </a:endParaRPr>
          </a:p>
        </p:txBody>
      </p:sp>
      <p:sp>
        <p:nvSpPr>
          <p:cNvPr id="148" name="PlaceHolder 2"/>
          <p:cNvSpPr>
            <a:spLocks noGrp="1"/>
          </p:cNvSpPr>
          <p:nvPr>
            <p:ph/>
          </p:nvPr>
        </p:nvSpPr>
        <p:spPr>
          <a:xfrm>
            <a:off x="357120" y="1483920"/>
            <a:ext cx="9359280" cy="3779280"/>
          </a:xfrm>
          <a:prstGeom prst="rect">
            <a:avLst/>
          </a:prstGeom>
          <a:noFill/>
          <a:ln w="0">
            <a:noFill/>
          </a:ln>
        </p:spPr>
        <p:txBody>
          <a:bodyPr lIns="0" rIns="0" tIns="0" bIns="0" anchor="t">
            <a:normAutofit fontScale="96000"/>
          </a:bodyPr>
          <a:p>
            <a:pPr marL="432000" indent="-324000">
              <a:lnSpc>
                <a:spcPct val="100000"/>
              </a:lnSpc>
              <a:spcAft>
                <a:spcPts val="1046"/>
              </a:spcAft>
              <a:buClr>
                <a:srgbClr val="2c3e50"/>
              </a:buClr>
              <a:buSzPct val="45000"/>
              <a:buFont typeface="Wingdings" charset="2"/>
              <a:buChar char=""/>
            </a:pPr>
            <a:r>
              <a:rPr b="1" lang="de-DE" sz="2400" spc="-1" strike="noStrike">
                <a:solidFill>
                  <a:srgbClr val="2c3e50"/>
                </a:solidFill>
                <a:latin typeface="Noto Sans"/>
              </a:rPr>
              <a:t>Umwandlung der GmbH in gGmbH</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Existenzgrundlage ist Gemeinnutz, Gewinne ausschließlich für Gemeinnützige Zwecke ohne Gewinnausschüttung an Gesellschafter, enge Zweckbindung, steuerliche Begünstigung und Förderung, keine Mwst.-Pflicht, kein unkontrollierter Geldfluss, Verkäufe und sonstige Verschleierung der Gewinne an stille Teilhaber, Möglichkeit der öffentlichen direkten Kontrolle, für Konzerne und Vetternwirtschaft ungeeignet</a:t>
            </a:r>
            <a:endParaRPr b="0" lang="de-DE" sz="2400" spc="-1" strike="noStrike">
              <a:latin typeface="Arial"/>
            </a:endParaRPr>
          </a:p>
          <a:p>
            <a:pPr marL="432000" indent="-324000">
              <a:lnSpc>
                <a:spcPct val="100000"/>
              </a:lnSpc>
              <a:spcAft>
                <a:spcPts val="1046"/>
              </a:spcAft>
              <a:buClr>
                <a:srgbClr val="2c3e50"/>
              </a:buClr>
              <a:buSzPct val="45000"/>
              <a:buFont typeface="Wingdings" charset="2"/>
              <a:buChar char=""/>
            </a:pPr>
            <a:r>
              <a:rPr b="0" lang="de-DE" sz="2400" spc="-1" strike="noStrike">
                <a:solidFill>
                  <a:srgbClr val="2c3e50"/>
                </a:solidFill>
                <a:latin typeface="Noto Sans"/>
              </a:rPr>
              <a:t> </a:t>
            </a:r>
            <a:endParaRPr b="0" lang="de-DE"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24</TotalTime>
  <Application>LibreOffice/7.3.7.2$Linux_X86_64 LibreOffice_project/30$Build-2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2024-07-26T17:22:45Z</dcterms:created>
  <dc:creator/>
  <dc:description/>
  <dc:language>de-DE</dc:language>
  <cp:lastModifiedBy/>
  <dcterms:modified xsi:type="dcterms:W3CDTF">2024-07-30T10:55:11Z</dcterms:modified>
  <cp:revision>9</cp:revision>
  <dc:subject/>
  <dc:title>Midnightblue</dc:title>
</cp:coreProperties>
</file>

<file path=docProps/custom.xml><?xml version="1.0" encoding="utf-8"?>
<Properties xmlns="http://schemas.openxmlformats.org/officeDocument/2006/custom-properties" xmlns:vt="http://schemas.openxmlformats.org/officeDocument/2006/docPropsVTypes"/>
</file>