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_rels/presentation.xml.rels" ContentType="application/vnd.openxmlformats-package.relationships+xml"/>
  <Override PartName="/ppt/media/image57.jpeg" ContentType="image/jpeg"/>
  <Override PartName="/ppt/media/image20.wmf" ContentType="image/x-wmf"/>
  <Override PartName="/ppt/media/image56.jpeg" ContentType="image/jpeg"/>
  <Override PartName="/ppt/media/image10.wmf" ContentType="image/x-wmf"/>
  <Override PartName="/ppt/media/image55.jpeg" ContentType="image/jpeg"/>
  <Override PartName="/ppt/media/image54.jpeg" ContentType="image/jpeg"/>
  <Override PartName="/ppt/media/image53.jpeg" ContentType="image/jpeg"/>
  <Override PartName="/ppt/media/image49.jpeg" ContentType="image/jpeg"/>
  <Override PartName="/ppt/media/image48.png" ContentType="image/png"/>
  <Override PartName="/ppt/media/image45.png" ContentType="image/png"/>
  <Override PartName="/ppt/media/image44.png" ContentType="image/png"/>
  <Override PartName="/ppt/media/image46.tif" ContentType="image/tiff"/>
  <Override PartName="/ppt/media/image75.jpeg" ContentType="image/jpeg"/>
  <Override PartName="/ppt/media/image43.jpeg" ContentType="image/jpeg"/>
  <Override PartName="/ppt/media/image42.jpeg" ContentType="image/jpeg"/>
  <Override PartName="/ppt/media/image59.jpeg" ContentType="image/jpeg"/>
  <Override PartName="/ppt/media/image39.png" ContentType="image/png"/>
  <Override PartName="/ppt/media/image64.jpeg" ContentType="image/jpeg"/>
  <Override PartName="/ppt/media/image30.wmf" ContentType="image/x-wmf"/>
  <Override PartName="/ppt/media/image58.jpeg" ContentType="image/jpeg"/>
  <Override PartName="/ppt/media/image41.png" ContentType="image/png"/>
  <Override PartName="/ppt/media/image9.wmf" ContentType="image/x-wmf"/>
  <Override PartName="/ppt/media/image50.jpeg" ContentType="image/jpeg"/>
  <Override PartName="/ppt/media/image13.wmf" ContentType="image/x-wmf"/>
  <Override PartName="/ppt/media/image1.wmf" ContentType="image/x-wmf"/>
  <Override PartName="/ppt/media/image8.wmf" ContentType="image/x-wmf"/>
  <Override PartName="/ppt/media/image40.png" ContentType="image/png"/>
  <Override PartName="/ppt/media/image24.wmf" ContentType="image/x-wmf"/>
  <Override PartName="/ppt/media/image84.jpeg" ContentType="image/jpeg"/>
  <Override PartName="/ppt/media/image2.wmf" ContentType="image/x-wmf"/>
  <Override PartName="/ppt/media/image14.wmf" ContentType="image/x-wmf"/>
  <Override PartName="/ppt/media/image83.jpeg" ContentType="image/jpeg"/>
  <Override PartName="/ppt/media/image38.jpeg" ContentType="image/jpeg"/>
  <Override PartName="/ppt/media/image61.jpeg" ContentType="image/jpeg"/>
  <Override PartName="/ppt/media/image78.jpeg" ContentType="image/jpeg"/>
  <Override PartName="/ppt/media/image31.wmf" ContentType="image/x-wmf"/>
  <Override PartName="/ppt/media/image33.wmf" ContentType="image/x-wmf"/>
  <Override PartName="/ppt/media/image52.jpeg" ContentType="image/jpeg"/>
  <Override PartName="/ppt/media/image70.tif" ContentType="image/tiff"/>
  <Override PartName="/ppt/media/image51.jpeg" ContentType="image/jpeg"/>
  <Override PartName="/ppt/media/image68.tif" ContentType="image/tiff"/>
  <Override PartName="/ppt/media/image23.wmf" ContentType="image/x-wmf"/>
  <Override PartName="/ppt/media/image82.jpeg" ContentType="image/jpeg"/>
  <Override PartName="/ppt/media/image22.wmf" ContentType="image/x-wmf"/>
  <Override PartName="/ppt/media/image80.jpeg" ContentType="image/jpeg"/>
  <Override PartName="/ppt/media/image74.jpeg" ContentType="image/jpeg"/>
  <Override PartName="/ppt/media/image36.wmf" ContentType="image/x-wmf"/>
  <Override PartName="/ppt/media/image72.tif" ContentType="image/tiff"/>
  <Override PartName="/ppt/media/image32.wmf" ContentType="image/x-wmf"/>
  <Override PartName="/ppt/media/image81.jpeg" ContentType="image/jpeg"/>
  <Override PartName="/ppt/media/image71.png" ContentType="image/png"/>
  <Override PartName="/ppt/media/image73.tif" ContentType="image/tiff"/>
  <Override PartName="/ppt/media/image65.jpeg" ContentType="image/jpeg"/>
  <Override PartName="/ppt/media/image63.jpeg" ContentType="image/jpeg"/>
  <Override PartName="/ppt/media/image77.jpeg" ContentType="image/jpeg"/>
  <Override PartName="/ppt/media/image21.wmf" ContentType="image/x-wmf"/>
  <Override PartName="/ppt/media/image60.jpeg" ContentType="image/jpeg"/>
  <Override PartName="/ppt/media/image28.wmf" ContentType="image/x-wmf"/>
  <Override PartName="/ppt/media/image79.jpeg" ContentType="image/jpeg"/>
  <Override PartName="/ppt/media/image62.jpeg" ContentType="image/jpeg"/>
  <Override PartName="/ppt/media/image69.png" ContentType="image/png"/>
  <Override PartName="/ppt/media/image67.jpeg" ContentType="image/jpeg"/>
  <Override PartName="/ppt/media/image26.wmf" ContentType="image/x-wmf"/>
  <Override PartName="/ppt/media/image3.wmf" ContentType="image/x-wmf"/>
  <Override PartName="/ppt/media/image15.wmf" ContentType="image/x-wmf"/>
  <Override PartName="/ppt/media/image27.wmf" ContentType="image/x-wmf"/>
  <Override PartName="/ppt/media/image66.jpeg" ContentType="image/jpeg"/>
  <Override PartName="/ppt/media/image16.wmf" ContentType="image/x-wmf"/>
  <Override PartName="/ppt/media/image4.wmf" ContentType="image/x-wmf"/>
  <Override PartName="/ppt/media/image34.wmf" ContentType="image/x-wmf"/>
  <Override PartName="/ppt/media/image17.wmf" ContentType="image/x-wmf"/>
  <Override PartName="/ppt/media/image5.wmf" ContentType="image/x-wmf"/>
  <Override PartName="/ppt/media/image35.wmf" ContentType="image/x-wmf"/>
  <Override PartName="/ppt/media/image29.wmf" ContentType="image/x-wmf"/>
  <Override PartName="/ppt/media/image6.wmf" ContentType="image/x-wmf"/>
  <Override PartName="/ppt/media/image18.wmf" ContentType="image/x-wmf"/>
  <Override PartName="/ppt/media/image47.jpeg" ContentType="image/jpeg"/>
  <Override PartName="/ppt/media/image25.wmf" ContentType="image/x-wmf"/>
  <Override PartName="/ppt/media/image11.wmf" ContentType="image/x-wmf"/>
  <Override PartName="/ppt/media/image76.jpeg" ContentType="image/jpeg"/>
  <Override PartName="/ppt/media/image19.wmf" ContentType="image/x-wmf"/>
  <Override PartName="/ppt/media/image7.wmf" ContentType="image/x-wmf"/>
  <Override PartName="/ppt/media/image37.wmf" ContentType="image/x-wmf"/>
  <Override PartName="/ppt/media/image12.wmf" ContentType="image/x-wmf"/>
  <Override PartName="/ppt/embeddings/oleObject1.bin" ContentType="application/vnd.openxmlformats-officedocument.oleObject"/>
  <Override PartName="/ppt/embeddings/oleObject2.bin" ContentType="application/vnd.openxmlformats-officedocument.oleObject"/>
  <Override PartName="/ppt/slideLayouts/_rels/slideLayout9.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91.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90.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25.xml.rels" ContentType="application/vnd.openxmlformats-package.relationships+xml"/>
  <Override PartName="/ppt/slideLayouts/_rels/slideLayout28.xml.rels" ContentType="application/vnd.openxmlformats-package.relationships+xml"/>
  <Override PartName="/ppt/slideLayouts/_rels/slideLayout92.xml.rels" ContentType="application/vnd.openxmlformats-package.relationships+xml"/>
  <Override PartName="/ppt/slideLayouts/_rels/slideLayout85.xml.rels" ContentType="application/vnd.openxmlformats-package.relationships+xml"/>
  <Override PartName="/ppt/slideLayouts/_rels/slideLayout32.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93.xml.rels" ContentType="application/vnd.openxmlformats-package.relationships+xml"/>
  <Override PartName="/ppt/slideLayouts/_rels/slideLayout86.xml.rels" ContentType="application/vnd.openxmlformats-package.relationships+xml"/>
  <Override PartName="/ppt/slideLayouts/_rels/slideLayout71.xml.rels" ContentType="application/vnd.openxmlformats-package.relationships+xml"/>
  <Override PartName="/ppt/slideLayouts/_rels/slideLayout67.xml.rels" ContentType="application/vnd.openxmlformats-package.relationships+xml"/>
  <Override PartName="/ppt/slideLayouts/_rels/slideLayout77.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54.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5.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74.xml.rels" ContentType="application/vnd.openxmlformats-package.relationships+xml"/>
  <Override PartName="/ppt/slideLayouts/_rels/slideLayout81.xml.rels" ContentType="application/vnd.openxmlformats-package.relationships+xml"/>
  <Override PartName="/ppt/slideLayouts/_rels/slideLayout58.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2.xml.rels" ContentType="application/vnd.openxmlformats-package.relationships+xml"/>
  <Override PartName="/ppt/slideLayouts/_rels/slideLayout43.xml.rels" ContentType="application/vnd.openxmlformats-package.relationships+xml"/>
  <Override PartName="/ppt/slideLayouts/_rels/slideLayout96.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88.xml.rels" ContentType="application/vnd.openxmlformats-package.relationships+xml"/>
  <Override PartName="/ppt/slideLayouts/_rels/slideLayout64.xml.rels" ContentType="application/vnd.openxmlformats-package.relationships+xml"/>
  <Override PartName="/ppt/slideLayouts/_rels/slideLayout95.xml.rels" ContentType="application/vnd.openxmlformats-package.relationships+xml"/>
  <Override PartName="/ppt/slideLayouts/_rels/slideLayout80.xml.rels" ContentType="application/vnd.openxmlformats-package.relationships+xml"/>
  <Override PartName="/ppt/slideLayouts/_rels/slideLayout94.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87.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94.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61.xml" ContentType="application/vnd.openxmlformats-officedocument.presentationml.slideLayout+xml"/>
  <Override PartName="/ppt/slideLayouts/slideLayout96.xml" ContentType="application/vnd.openxmlformats-officedocument.presentationml.slideLayout+xml"/>
  <Override PartName="/ppt/slideLayouts/slideLayout60.xml" ContentType="application/vnd.openxmlformats-officedocument.presentationml.slideLayout+xml"/>
  <Override PartName="/ppt/slideLayouts/slideLayout95.xml" ContentType="application/vnd.openxmlformats-officedocument.presentationml.slideLayout+xml"/>
  <Override PartName="/ppt/slideLayouts/slideLayout89.xml" ContentType="application/vnd.openxmlformats-officedocument.presentationml.slideLayout+xml"/>
  <Override PartName="/ppt/slideLayouts/slideLayout77.xml" ContentType="application/vnd.openxmlformats-officedocument.presentationml.slideLayout+xml"/>
  <Override PartName="/ppt/slideLayouts/slideLayout88.xml" ContentType="application/vnd.openxmlformats-officedocument.presentationml.slideLayout+xml"/>
  <Override PartName="/ppt/slideLayouts/slideLayout76.xml" ContentType="application/vnd.openxmlformats-officedocument.presentationml.slideLayout+xml"/>
  <Override PartName="/ppt/slideLayouts/slideLayout87.xml" ContentType="application/vnd.openxmlformats-officedocument.presentationml.slideLayout+xml"/>
  <Override PartName="/ppt/slideLayouts/slideLayout75.xml" ContentType="application/vnd.openxmlformats-officedocument.presentationml.slideLayout+xml"/>
  <Override PartName="/ppt/slideLayouts/slideLayout86.xml" ContentType="application/vnd.openxmlformats-officedocument.presentationml.slideLayout+xml"/>
  <Override PartName="/ppt/slideLayouts/slideLayout74.xml" ContentType="application/vnd.openxmlformats-officedocument.presentationml.slideLayout+xml"/>
  <Override PartName="/ppt/slideLayouts/slideLayout85.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28.xml" ContentType="application/vnd.openxmlformats-officedocument.presentationml.slideLayout+xml"/>
  <Override PartName="/ppt/slideLayouts/slideLayout9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90.xml" ContentType="application/vnd.openxmlformats-officedocument.presentationml.slideLayout+xml"/>
  <Override PartName="/ppt/slideLayouts/slideLayout25.xml" ContentType="application/vnd.openxmlformats-officedocument.presentationml.slideLayout+xml"/>
  <Override PartName="/ppt/slideLayouts/slideLayout91.xml" ContentType="application/vnd.openxmlformats-officedocument.presentationml.slideLayout+xml"/>
  <Override PartName="/ppt/slideLayouts/slideLayout26.xml" ContentType="application/vnd.openxmlformats-officedocument.presentationml.slideLayout+xml"/>
  <Override PartName="/ppt/slideLayouts/slideLayout92.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dt" idx="1"/>
          </p:nvPr>
        </p:nvSpPr>
        <p:spPr/>
        <p:txBody>
          <a:bodyPr/>
          <a:p>
            <a:r>
              <a:rPr lang="de-D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7"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8"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5" name="PlaceHolder 4"/>
          <p:cNvSpPr>
            <a:spLocks noGrp="1"/>
          </p:cNvSpPr>
          <p:nvPr>
            <p:ph type="dt" idx="1"/>
          </p:nvPr>
        </p:nvSpPr>
        <p:spPr/>
        <p:txBody>
          <a:bodyPr/>
          <a:p>
            <a:r>
              <a:rPr lang="de-D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40"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1"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2"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3"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7" name="PlaceHolder 6"/>
          <p:cNvSpPr>
            <a:spLocks noGrp="1"/>
          </p:cNvSpPr>
          <p:nvPr>
            <p:ph type="dt" idx="1"/>
          </p:nvPr>
        </p:nvSpPr>
        <p:spPr/>
        <p:txBody>
          <a:bodyPr/>
          <a:p>
            <a:r>
              <a:rPr lang="de-D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45"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6"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7"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8"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9"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50"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 name="PlaceHolder 8"/>
          <p:cNvSpPr>
            <a:spLocks noGrp="1"/>
          </p:cNvSpPr>
          <p:nvPr>
            <p:ph type="dt" idx="1"/>
          </p:nvPr>
        </p:nvSpPr>
        <p:spPr/>
        <p:txBody>
          <a:bodyPr/>
          <a:p>
            <a:r>
              <a:rPr lang="de-D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66"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68"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70"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71"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75"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76"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77"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6"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dt" idx="1"/>
          </p:nvPr>
        </p:nvSpPr>
        <p:spPr/>
        <p:txBody>
          <a:bodyPr/>
          <a:p>
            <a:r>
              <a:rPr lang="de-D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79"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80"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81"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83"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84"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85"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87"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88"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90"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1"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2"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3"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95"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6"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7"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8"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9"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00"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09"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11"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13"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14"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8"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 name="PlaceHolder 3"/>
          <p:cNvSpPr>
            <a:spLocks noGrp="1"/>
          </p:cNvSpPr>
          <p:nvPr>
            <p:ph type="dt" idx="1"/>
          </p:nvPr>
        </p:nvSpPr>
        <p:spPr/>
        <p:txBody>
          <a:bodyPr/>
          <a:p>
            <a:r>
              <a:rPr lang="de-D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18"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19"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20"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22"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23"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24"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26"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27"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28"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30"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31"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33"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34"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35"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36"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38"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39"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40"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41"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42"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43"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52"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54"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0"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1"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5" name="PlaceHolder 4"/>
          <p:cNvSpPr>
            <a:spLocks noGrp="1"/>
          </p:cNvSpPr>
          <p:nvPr>
            <p:ph type="dt" idx="1"/>
          </p:nvPr>
        </p:nvSpPr>
        <p:spPr/>
        <p:txBody>
          <a:bodyPr/>
          <a:p>
            <a:r>
              <a:rPr lang="de-DE"/>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56"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57"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61"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62"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63"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65"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66"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67"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69"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0"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1"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73"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4"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76"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7"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8"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79"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81"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82"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83"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84"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85"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186"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 name="PlaceHolder 2"/>
          <p:cNvSpPr>
            <a:spLocks noGrp="1"/>
          </p:cNvSpPr>
          <p:nvPr>
            <p:ph type="dt" idx="1"/>
          </p:nvPr>
        </p:nvSpPr>
        <p:spPr/>
        <p:txBody>
          <a:bodyPr/>
          <a:p>
            <a:r>
              <a:rPr lang="de-DE"/>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95"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97"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199"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00"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04"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05"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06"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08"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09"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10"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12"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13"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14"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16"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17"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19"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0"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1"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2"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dt" idx="1"/>
          </p:nvPr>
        </p:nvSpPr>
        <p:spPr/>
        <p:txBody>
          <a:bodyPr/>
          <a:p>
            <a:r>
              <a:rPr lang="de-DE"/>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24"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5"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6"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7"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8"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29"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19FA9DD-30CB-485C-8952-F1FE3C99E838}" type="slidenum">
              <a:t>&lt;#&gt;</a:t>
            </a:fld>
          </a:p>
        </p:txBody>
      </p:sp>
      <p:sp>
        <p:nvSpPr>
          <p:cNvPr id="4" name="PlaceHolder 3"/>
          <p:cNvSpPr>
            <a:spLocks noGrp="1"/>
          </p:cNvSpPr>
          <p:nvPr>
            <p:ph type="dt" idx="4"/>
          </p:nvPr>
        </p:nvSpPr>
        <p:spPr/>
        <p:txBody>
          <a:bodyPr/>
          <a:p>
            <a:r>
              <a:rPr lang="de-DE"/>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42"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E8C9E6B-062E-437F-AC07-0B84EB008386}"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44"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B0F4DE4-5FBD-4FBA-9D48-5C4477DF8AB4}"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46"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47"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1EB9700-0F06-4612-95FA-D475783CF399}"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7801CFC2-3B6F-4C76-A37A-B6FAFDD4798D}"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8E67931-7375-4945-BFC7-858212961397}" type="slidenum">
              <a:t>&lt;#&gt;</a:t>
            </a:fld>
          </a:p>
        </p:txBody>
      </p:sp>
      <p:sp>
        <p:nvSpPr>
          <p:cNvPr id="5" name="PlaceHolder 4"/>
          <p:cNvSpPr>
            <a:spLocks noGrp="1"/>
          </p:cNvSpPr>
          <p:nvPr>
            <p:ph type="dt" idx="4"/>
          </p:nvPr>
        </p:nvSpPr>
        <p:spPr/>
        <p:txBody>
          <a:bodyPr/>
          <a:p>
            <a:r>
              <a:rPr lang="de-DE"/>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51"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52"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53"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890BA36-F5FA-4C93-B31F-9096AFDB507A}"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55"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56"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57"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F2947BE-5525-4FE5-A8D1-1444303982D1}"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59"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0"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1"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BEB66F6-B50B-4B63-990B-1903CC27ECB8}" type="slidenum">
              <a:t>&lt;#&gt;</a:t>
            </a:fld>
          </a:p>
        </p:txBody>
      </p:sp>
      <p:sp>
        <p:nvSpPr>
          <p:cNvPr id="8" name="PlaceHolder 7"/>
          <p:cNvSpPr>
            <a:spLocks noGrp="1"/>
          </p:cNvSpPr>
          <p:nvPr>
            <p:ph type="dt" idx="4"/>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5"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dt" idx="1"/>
          </p:nvPr>
        </p:nvSpPr>
        <p:spPr/>
        <p:txBody>
          <a:bodyPr/>
          <a:p>
            <a:r>
              <a:rPr lang="de-DE"/>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63"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4"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51D9C43-CC6B-4C11-86DB-97CC540EA607}" type="slidenum">
              <a:t>&lt;#&gt;</a:t>
            </a:fld>
          </a:p>
        </p:txBody>
      </p:sp>
      <p:sp>
        <p:nvSpPr>
          <p:cNvPr id="7" name="PlaceHolder 6"/>
          <p:cNvSpPr>
            <a:spLocks noGrp="1"/>
          </p:cNvSpPr>
          <p:nvPr>
            <p:ph type="dt" idx="4"/>
          </p:nvPr>
        </p:nvSpPr>
        <p:spPr/>
        <p:txBody>
          <a:bodyPr/>
          <a:p>
            <a:r>
              <a:rPr lang="de-DE"/>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66"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7"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8"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69"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759DD0B-3CCE-4CF9-A2D8-89C7D155D14C}" type="slidenum">
              <a:t>&lt;#&gt;</a:t>
            </a:fld>
          </a:p>
        </p:txBody>
      </p:sp>
      <p:sp>
        <p:nvSpPr>
          <p:cNvPr id="9" name="PlaceHolder 8"/>
          <p:cNvSpPr>
            <a:spLocks noGrp="1"/>
          </p:cNvSpPr>
          <p:nvPr>
            <p:ph type="dt" idx="4"/>
          </p:nvPr>
        </p:nvSpPr>
        <p:spPr/>
        <p:txBody>
          <a:bodyPr/>
          <a:p>
            <a:r>
              <a:rPr lang="de-DE"/>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71"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2"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3"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4"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5"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76"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60F1EB7-DC85-4211-9E02-C365B399AC99}" type="slidenum">
              <a:t>&lt;#&gt;</a:t>
            </a:fld>
          </a:p>
        </p:txBody>
      </p:sp>
      <p:sp>
        <p:nvSpPr>
          <p:cNvPr id="11" name="PlaceHolder 10"/>
          <p:cNvSpPr>
            <a:spLocks noGrp="1"/>
          </p:cNvSpPr>
          <p:nvPr>
            <p:ph type="dt" idx="4"/>
          </p:nvPr>
        </p:nvSpPr>
        <p:spPr/>
        <p:txBody>
          <a:bodyPr/>
          <a:p>
            <a:r>
              <a:rPr lang="de-DE"/>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93"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95"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97"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298"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02"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03"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04"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29"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0"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dt" idx="1"/>
          </p:nvPr>
        </p:nvSpPr>
        <p:spPr/>
        <p:txBody>
          <a:bodyPr/>
          <a:p>
            <a:r>
              <a:rPr lang="de-DE"/>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06"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07"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08"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10"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1"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2"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14"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5"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17"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8"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19"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0"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22"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3"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4"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5"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6"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27"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41" name="PlaceHolder 2"/>
          <p:cNvSpPr>
            <a:spLocks noGrp="1"/>
          </p:cNvSpPr>
          <p:nvPr>
            <p:ph type="subTitle"/>
          </p:nvPr>
        </p:nvSpPr>
        <p:spPr>
          <a:xfrm>
            <a:off x="864000" y="727200"/>
            <a:ext cx="4766040" cy="39776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43" name="PlaceHolder 2"/>
          <p:cNvSpPr>
            <a:spLocks noGrp="1"/>
          </p:cNvSpPr>
          <p:nvPr>
            <p:ph/>
          </p:nvPr>
        </p:nvSpPr>
        <p:spPr>
          <a:xfrm>
            <a:off x="864000" y="727200"/>
            <a:ext cx="476604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45"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46"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3"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4"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6" name="PlaceHolder 5"/>
          <p:cNvSpPr>
            <a:spLocks noGrp="1"/>
          </p:cNvSpPr>
          <p:nvPr>
            <p:ph type="dt" idx="1"/>
          </p:nvPr>
        </p:nvSpPr>
        <p:spPr/>
        <p:txBody>
          <a:bodyPr/>
          <a:p>
            <a:r>
              <a:rPr lang="de-DE"/>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de-DE"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50"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1" name="PlaceHolder 3"/>
          <p:cNvSpPr>
            <a:spLocks noGrp="1"/>
          </p:cNvSpPr>
          <p:nvPr>
            <p:ph/>
          </p:nvPr>
        </p:nvSpPr>
        <p:spPr>
          <a:xfrm>
            <a:off x="330624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2"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54" name="PlaceHolder 2"/>
          <p:cNvSpPr>
            <a:spLocks noGrp="1"/>
          </p:cNvSpPr>
          <p:nvPr>
            <p:ph/>
          </p:nvPr>
        </p:nvSpPr>
        <p:spPr>
          <a:xfrm>
            <a:off x="864000" y="727200"/>
            <a:ext cx="2325600" cy="397764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5"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6" name="PlaceHolder 4"/>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58"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59"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60" name="PlaceHolder 4"/>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62" name="PlaceHolder 2"/>
          <p:cNvSpPr>
            <a:spLocks noGrp="1"/>
          </p:cNvSpPr>
          <p:nvPr>
            <p:ph/>
          </p:nvPr>
        </p:nvSpPr>
        <p:spPr>
          <a:xfrm>
            <a:off x="864000" y="72720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63" name="PlaceHolder 3"/>
          <p:cNvSpPr>
            <a:spLocks noGrp="1"/>
          </p:cNvSpPr>
          <p:nvPr>
            <p:ph/>
          </p:nvPr>
        </p:nvSpPr>
        <p:spPr>
          <a:xfrm>
            <a:off x="864000" y="2805120"/>
            <a:ext cx="476604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65" name="PlaceHolder 2"/>
          <p:cNvSpPr>
            <a:spLocks noGrp="1"/>
          </p:cNvSpPr>
          <p:nvPr>
            <p:ph/>
          </p:nvPr>
        </p:nvSpPr>
        <p:spPr>
          <a:xfrm>
            <a:off x="86400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66" name="PlaceHolder 3"/>
          <p:cNvSpPr>
            <a:spLocks noGrp="1"/>
          </p:cNvSpPr>
          <p:nvPr>
            <p:ph/>
          </p:nvPr>
        </p:nvSpPr>
        <p:spPr>
          <a:xfrm>
            <a:off x="3306240" y="72720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67" name="PlaceHolder 4"/>
          <p:cNvSpPr>
            <a:spLocks noGrp="1"/>
          </p:cNvSpPr>
          <p:nvPr>
            <p:ph/>
          </p:nvPr>
        </p:nvSpPr>
        <p:spPr>
          <a:xfrm>
            <a:off x="86400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68" name="PlaceHolder 5"/>
          <p:cNvSpPr>
            <a:spLocks noGrp="1"/>
          </p:cNvSpPr>
          <p:nvPr>
            <p:ph/>
          </p:nvPr>
        </p:nvSpPr>
        <p:spPr>
          <a:xfrm>
            <a:off x="3306240" y="2805120"/>
            <a:ext cx="232560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de-DE" sz="1800" spc="-1" strike="noStrike">
              <a:solidFill>
                <a:srgbClr val="000000"/>
              </a:solidFill>
              <a:latin typeface="Calibri Light"/>
            </a:endParaRPr>
          </a:p>
        </p:txBody>
      </p:sp>
      <p:sp>
        <p:nvSpPr>
          <p:cNvPr id="370" name="PlaceHolder 2"/>
          <p:cNvSpPr>
            <a:spLocks noGrp="1"/>
          </p:cNvSpPr>
          <p:nvPr>
            <p:ph/>
          </p:nvPr>
        </p:nvSpPr>
        <p:spPr>
          <a:xfrm>
            <a:off x="86400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71" name="PlaceHolder 3"/>
          <p:cNvSpPr>
            <a:spLocks noGrp="1"/>
          </p:cNvSpPr>
          <p:nvPr>
            <p:ph/>
          </p:nvPr>
        </p:nvSpPr>
        <p:spPr>
          <a:xfrm>
            <a:off x="247536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72" name="PlaceHolder 4"/>
          <p:cNvSpPr>
            <a:spLocks noGrp="1"/>
          </p:cNvSpPr>
          <p:nvPr>
            <p:ph/>
          </p:nvPr>
        </p:nvSpPr>
        <p:spPr>
          <a:xfrm>
            <a:off x="4086720" y="72720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73" name="PlaceHolder 5"/>
          <p:cNvSpPr>
            <a:spLocks noGrp="1"/>
          </p:cNvSpPr>
          <p:nvPr>
            <p:ph/>
          </p:nvPr>
        </p:nvSpPr>
        <p:spPr>
          <a:xfrm>
            <a:off x="86400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74" name="PlaceHolder 6"/>
          <p:cNvSpPr>
            <a:spLocks noGrp="1"/>
          </p:cNvSpPr>
          <p:nvPr>
            <p:ph/>
          </p:nvPr>
        </p:nvSpPr>
        <p:spPr>
          <a:xfrm>
            <a:off x="247536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
        <p:nvSpPr>
          <p:cNvPr id="375" name="PlaceHolder 7"/>
          <p:cNvSpPr>
            <a:spLocks noGrp="1"/>
          </p:cNvSpPr>
          <p:nvPr>
            <p:ph/>
          </p:nvPr>
        </p:nvSpPr>
        <p:spPr>
          <a:xfrm>
            <a:off x="4086720" y="2805120"/>
            <a:ext cx="1534320" cy="1897200"/>
          </a:xfrm>
          <a:prstGeom prst="rect">
            <a:avLst/>
          </a:prstGeom>
          <a:noFill/>
          <a:ln w="0">
            <a:noFill/>
          </a:ln>
        </p:spPr>
        <p:txBody>
          <a:bodyPr lIns="0" rIns="0" tIns="0" bIns="0" anchor="t">
            <a:normAutofit/>
          </a:bodyPr>
          <a:p>
            <a:endParaRPr b="1" lang="de-DE" sz="1800" spc="-1" strike="noStrike">
              <a:solidFill>
                <a:srgbClr val="003f57"/>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oleObject" Target="../embeddings/oleObject2.bin"/><Relationship Id="rId8" Type="http://schemas.openxmlformats.org/officeDocument/2006/relationships/image" Target="../media/image5.wmf"/><Relationship Id="rId9" Type="http://schemas.openxmlformats.org/officeDocument/2006/relationships/image" Target="../media/image6.wmf"/><Relationship Id="rId10" Type="http://schemas.openxmlformats.org/officeDocument/2006/relationships/image" Target="../media/image7.wmf"/><Relationship Id="rId11" Type="http://schemas.openxmlformats.org/officeDocument/2006/relationships/image" Target="../media/image8.wmf"/><Relationship Id="rId12" Type="http://schemas.openxmlformats.org/officeDocument/2006/relationships/slideLayout" Target="../slideLayouts/slideLayout1.xml"/><Relationship Id="rId13" Type="http://schemas.openxmlformats.org/officeDocument/2006/relationships/slideLayout" Target="../slideLayouts/slideLayout2.xml"/><Relationship Id="rId14" Type="http://schemas.openxmlformats.org/officeDocument/2006/relationships/slideLayout" Target="../slideLayouts/slideLayout3.xml"/><Relationship Id="rId15" Type="http://schemas.openxmlformats.org/officeDocument/2006/relationships/slideLayout" Target="../slideLayouts/slideLayout4.xml"/><Relationship Id="rId16" Type="http://schemas.openxmlformats.org/officeDocument/2006/relationships/slideLayout" Target="../slideLayouts/slideLayout5.xml"/><Relationship Id="rId17" Type="http://schemas.openxmlformats.org/officeDocument/2006/relationships/slideLayout" Target="../slideLayouts/slideLayout6.xml"/><Relationship Id="rId18" Type="http://schemas.openxmlformats.org/officeDocument/2006/relationships/slideLayout" Target="../slideLayouts/slideLayout7.xml"/><Relationship Id="rId19" Type="http://schemas.openxmlformats.org/officeDocument/2006/relationships/slideLayout" Target="../slideLayouts/slideLayout8.xml"/><Relationship Id="rId20" Type="http://schemas.openxmlformats.org/officeDocument/2006/relationships/slideLayout" Target="../slideLayouts/slideLayout9.xml"/><Relationship Id="rId21" Type="http://schemas.openxmlformats.org/officeDocument/2006/relationships/slideLayout" Target="../slideLayouts/slideLayout10.xml"/><Relationship Id="rId22" Type="http://schemas.openxmlformats.org/officeDocument/2006/relationships/slideLayout" Target="../slideLayouts/slideLayout11.xml"/><Relationship Id="rId2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9.wmf"/><Relationship Id="rId3" Type="http://schemas.openxmlformats.org/officeDocument/2006/relationships/oleObject" Target="../embeddings/oleObject1.bin"/><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3.wmf"/><Relationship Id="rId3" Type="http://schemas.openxmlformats.org/officeDocument/2006/relationships/oleObject" Target="../embeddings/oleObject1.bin"/><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wmf"/><Relationship Id="rId3" Type="http://schemas.openxmlformats.org/officeDocument/2006/relationships/oleObject" Target="../embeddings/oleObject1.bin"/><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1.wmf"/><Relationship Id="rId3" Type="http://schemas.openxmlformats.org/officeDocument/2006/relationships/oleObject" Target="../embeddings/oleObject1.bin"/><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5.wmf"/><Relationship Id="rId3" Type="http://schemas.openxmlformats.org/officeDocument/2006/relationships/oleObject" Target="../embeddings/oleObject1.bin"/><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9.wmf"/><Relationship Id="rId3" Type="http://schemas.openxmlformats.org/officeDocument/2006/relationships/oleObject" Target="../embeddings/oleObject1.bin"/><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3.wmf"/><Relationship Id="rId3" Type="http://schemas.openxmlformats.org/officeDocument/2006/relationships/oleObject" Target="../embeddings/oleObject1.bin"/><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7" Type="http://schemas.openxmlformats.org/officeDocument/2006/relationships/hyperlink" Target="https://www.cottbus.de/" TargetMode="External"/><Relationship Id="rId8" Type="http://schemas.openxmlformats.org/officeDocument/2006/relationships/image" Target="../media/image37.wmf"/><Relationship Id="rId9" Type="http://schemas.openxmlformats.org/officeDocument/2006/relationships/slideLayout" Target="../slideLayouts/slideLayout85.xml"/><Relationship Id="rId10" Type="http://schemas.openxmlformats.org/officeDocument/2006/relationships/slideLayout" Target="../slideLayouts/slideLayout86.xml"/><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slideLayout" Target="../slideLayouts/slideLayout91.xml"/><Relationship Id="rId16" Type="http://schemas.openxmlformats.org/officeDocument/2006/relationships/slideLayout" Target="../slideLayouts/slideLayout92.xml"/><Relationship Id="rId17" Type="http://schemas.openxmlformats.org/officeDocument/2006/relationships/slideLayout" Target="../slideLayouts/slideLayout93.xml"/><Relationship Id="rId18" Type="http://schemas.openxmlformats.org/officeDocument/2006/relationships/slideLayout" Target="../slideLayouts/slideLayout94.xml"/><Relationship Id="rId19" Type="http://schemas.openxmlformats.org/officeDocument/2006/relationships/slideLayout" Target="../slideLayouts/slideLayout95.xml"/><Relationship Id="rId20"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40033"/>
        </a:solidFill>
      </p:bgPr>
    </p:bg>
    <p:spTree>
      <p:nvGrpSpPr>
        <p:cNvPr id="1" name=""/>
        <p:cNvGrpSpPr/>
        <p:nvPr/>
      </p:nvGrpSpPr>
      <p:grpSpPr>
        <a:xfrm>
          <a:off x="0" y="0"/>
          <a:ext cx="0" cy="0"/>
          <a:chOff x="0" y="0"/>
          <a:chExt cx="0" cy="0"/>
        </a:xfrm>
      </p:grpSpPr>
      <p:pic>
        <p:nvPicPr>
          <p:cNvPr id="0" name="" descr=""/>
          <p:cNvPicPr/>
          <p:nvPr/>
        </p:nvPicPr>
        <p:blipFill>
          <a:blip r:embed="rId2"/>
          <a:stretch/>
        </p:blipFill>
        <p:spPr>
          <a:xfrm>
            <a:off x="360" y="0"/>
            <a:ext cx="360" cy="360"/>
          </a:xfrm>
          <a:prstGeom prst="rect">
            <a:avLst/>
          </a:prstGeom>
          <a:ln w="0">
            <a:noFill/>
          </a:ln>
        </p:spPr>
      </p:pic>
      <p:pic>
        <p:nvPicPr>
          <p:cNvPr id="1" name="" descr=""/>
          <p:cNvPicPr/>
          <p:nvPr/>
        </p:nvPicPr>
        <p:blipFill>
          <a:blip r:embed="rId3"/>
          <a:stretch/>
        </p:blipFill>
        <p:spPr>
          <a:xfrm>
            <a:off x="360" y="0"/>
            <a:ext cx="360" cy="360"/>
          </a:xfrm>
          <a:prstGeom prst="rect">
            <a:avLst/>
          </a:prstGeom>
          <a:ln w="0">
            <a:noFill/>
          </a:ln>
        </p:spPr>
      </p:pic>
      <p:graphicFrame>
        <p:nvGraphicFramePr>
          <p:cNvPr id="2" name=""/>
          <p:cNvGraphicFramePr/>
          <p:nvPr/>
        </p:nvGraphicFramePr>
        <p:xfrm>
          <a:off x="1440" y="1440"/>
          <a:ext cx="1080" cy="1080"/>
        </p:xfrm>
        <a:graphic>
          <a:graphicData uri="http://schemas.openxmlformats.org/presentationml/2006/ole">
            <p:oleObj progId="TCLayout.ActiveDocument.1" r:id="rId4" spid="">
              <p:embed/>
              <p:pic>
                <p:nvPicPr>
                  <p:cNvPr id="3" name="" descr=""/>
                  <p:cNvPicPr/>
                  <p:nvPr/>
                </p:nvPicPr>
                <p:blipFill>
                  <a:blip r:embed="rId5"/>
                  <a:stretch/>
                </p:blipFill>
                <p:spPr>
                  <a:xfrm>
                    <a:off x="1440" y="1440"/>
                    <a:ext cx="1080" cy="1080"/>
                  </a:xfrm>
                  <a:prstGeom prst="rect">
                    <a:avLst/>
                  </a:prstGeom>
                  <a:ln w="0">
                    <a:noFill/>
                  </a:ln>
                </p:spPr>
              </p:pic>
            </p:oleObj>
          </a:graphicData>
        </a:graphic>
      </p:graphicFrame>
      <p:pic>
        <p:nvPicPr>
          <p:cNvPr id="4" name="Grafik 8" descr=""/>
          <p:cNvPicPr/>
          <p:nvPr/>
        </p:nvPicPr>
        <p:blipFill>
          <a:blip r:embed="rId6"/>
          <a:stretch/>
        </p:blipFill>
        <p:spPr>
          <a:xfrm>
            <a:off x="588960" y="6336000"/>
            <a:ext cx="169920" cy="219240"/>
          </a:xfrm>
          <a:prstGeom prst="rect">
            <a:avLst/>
          </a:prstGeom>
          <a:ln w="0">
            <a:noFill/>
          </a:ln>
        </p:spPr>
      </p:pic>
      <p:graphicFrame>
        <p:nvGraphicFramePr>
          <p:cNvPr id="5" name=""/>
          <p:cNvGraphicFramePr/>
          <p:nvPr/>
        </p:nvGraphicFramePr>
        <p:xfrm>
          <a:off x="1440" y="1440"/>
          <a:ext cx="1080" cy="1080"/>
        </p:xfrm>
        <a:graphic>
          <a:graphicData uri="http://schemas.openxmlformats.org/presentationml/2006/ole">
            <p:oleObj progId="TCLayout.ActiveDocument.1" r:id="rId7" spid="">
              <p:embed/>
              <p:pic>
                <p:nvPicPr>
                  <p:cNvPr id="6" name="" descr=""/>
                  <p:cNvPicPr/>
                  <p:nvPr/>
                </p:nvPicPr>
                <p:blipFill>
                  <a:blip r:embed="rId8"/>
                  <a:stretch/>
                </p:blipFill>
                <p:spPr>
                  <a:xfrm>
                    <a:off x="1440" y="1440"/>
                    <a:ext cx="1080" cy="1080"/>
                  </a:xfrm>
                  <a:prstGeom prst="rect">
                    <a:avLst/>
                  </a:prstGeom>
                  <a:ln w="0">
                    <a:noFill/>
                  </a:ln>
                </p:spPr>
              </p:pic>
            </p:oleObj>
          </a:graphicData>
        </a:graphic>
      </p:graphicFrame>
      <p:sp>
        <p:nvSpPr>
          <p:cNvPr id="7" name="PlaceHolder 1"/>
          <p:cNvSpPr>
            <a:spLocks noGrp="1"/>
          </p:cNvSpPr>
          <p:nvPr>
            <p:ph type="title"/>
          </p:nvPr>
        </p:nvSpPr>
        <p:spPr>
          <a:xfrm>
            <a:off x="864000" y="2871360"/>
            <a:ext cx="4766040" cy="1709640"/>
          </a:xfrm>
          <a:prstGeom prst="rect">
            <a:avLst/>
          </a:prstGeom>
          <a:noFill/>
          <a:ln w="0">
            <a:noFill/>
          </a:ln>
        </p:spPr>
        <p:txBody>
          <a:bodyPr lIns="0" rIns="0" tIns="0" bIns="0" anchor="t">
            <a:noAutofit/>
          </a:bodyPr>
          <a:p>
            <a:pPr>
              <a:lnSpc>
                <a:spcPct val="80000"/>
              </a:lnSpc>
              <a:buNone/>
            </a:pPr>
            <a:r>
              <a:rPr b="1" lang="de-DE" sz="3600" spc="-1" strike="noStrike" cap="all">
                <a:solidFill>
                  <a:srgbClr val="ffffff"/>
                </a:solidFill>
                <a:latin typeface="Calibri"/>
              </a:rPr>
              <a:t>Mastertite</a:t>
            </a:r>
            <a:r>
              <a:rPr b="1" lang="de-DE" sz="3600" spc="-1" strike="noStrike" cap="all">
                <a:solidFill>
                  <a:srgbClr val="ffffff"/>
                </a:solidFill>
                <a:latin typeface="Calibri"/>
              </a:rPr>
              <a:t>l</a:t>
            </a:r>
            <a:br>
              <a:rPr sz="3600"/>
            </a:br>
            <a:r>
              <a:rPr b="1" lang="de-DE" sz="3600" spc="-1" strike="noStrike" cap="all">
                <a:solidFill>
                  <a:srgbClr val="ffffff"/>
                </a:solidFill>
                <a:latin typeface="Calibri"/>
              </a:rPr>
              <a:t>bearbeiten </a:t>
            </a:r>
            <a:r>
              <a:rPr b="1" lang="de-DE" sz="3600" spc="-1" strike="noStrike" cap="all">
                <a:solidFill>
                  <a:srgbClr val="ffffff"/>
                </a:solidFill>
                <a:latin typeface="Calibri"/>
              </a:rPr>
              <a:t>– </a:t>
            </a:r>
            <a:br>
              <a:rPr sz="3600"/>
            </a:br>
            <a:r>
              <a:rPr b="1" lang="de-DE" sz="3600" spc="-1" strike="noStrike" cap="all">
                <a:solidFill>
                  <a:srgbClr val="ffffff"/>
                </a:solidFill>
                <a:latin typeface="Calibri"/>
              </a:rPr>
              <a:t>max. 4 </a:t>
            </a:r>
            <a:r>
              <a:rPr b="1" lang="de-DE" sz="3600" spc="-1" strike="noStrike" cap="all">
                <a:solidFill>
                  <a:srgbClr val="ffffff"/>
                </a:solidFill>
                <a:latin typeface="Calibri"/>
              </a:rPr>
              <a:t>Zeilen  </a:t>
            </a:r>
            <a:br>
              <a:rPr sz="3600"/>
            </a:br>
            <a:r>
              <a:rPr b="1" lang="de-DE" sz="3600" spc="-1" strike="noStrike" cap="all">
                <a:solidFill>
                  <a:srgbClr val="ffffff"/>
                </a:solidFill>
                <a:latin typeface="Calibri"/>
              </a:rPr>
              <a:t>(Calibri </a:t>
            </a:r>
            <a:r>
              <a:rPr b="1" lang="de-DE" sz="3600" spc="-1" strike="noStrike" cap="all">
                <a:solidFill>
                  <a:srgbClr val="ffffff"/>
                </a:solidFill>
                <a:latin typeface="Calibri"/>
              </a:rPr>
              <a:t>Bold 36pt)</a:t>
            </a:r>
            <a:endParaRPr b="0" lang="de-DE" sz="3600" spc="-1" strike="noStrike">
              <a:solidFill>
                <a:srgbClr val="000000"/>
              </a:solidFill>
              <a:latin typeface="Calibri Light"/>
            </a:endParaRPr>
          </a:p>
        </p:txBody>
      </p:sp>
      <p:sp>
        <p:nvSpPr>
          <p:cNvPr id="8" name="PlaceHolder 2"/>
          <p:cNvSpPr>
            <a:spLocks noGrp="1"/>
          </p:cNvSpPr>
          <p:nvPr>
            <p:ph type="body"/>
          </p:nvPr>
        </p:nvSpPr>
        <p:spPr>
          <a:xfrm>
            <a:off x="6095880" y="0"/>
            <a:ext cx="6094440" cy="6857640"/>
          </a:xfrm>
          <a:prstGeom prst="rect">
            <a:avLst/>
          </a:prstGeom>
          <a:solidFill>
            <a:srgbClr val="d5f3ff"/>
          </a:solidFill>
          <a:ln w="0">
            <a:noFill/>
          </a:ln>
        </p:spPr>
        <p:txBody>
          <a:bodyPr lIns="90000" rIns="90000" tIns="45000" bIns="720000" anchor="ctr">
            <a:noAutofit/>
          </a:bodyPr>
          <a:p>
            <a:pPr algn="ctr">
              <a:lnSpc>
                <a:spcPct val="100000"/>
              </a:lnSpc>
              <a:buNone/>
            </a:pPr>
            <a:r>
              <a:rPr b="0" lang="de-DE" sz="1000" spc="-1" strike="noStrike">
                <a:solidFill>
                  <a:srgbClr val="000000"/>
                </a:solidFill>
                <a:latin typeface="Calibri Light"/>
              </a:rPr>
              <a:t>Hier Bild einfügen</a:t>
            </a:r>
            <a:endParaRPr b="1" lang="de-DE" sz="1000" spc="-1" strike="noStrike">
              <a:solidFill>
                <a:srgbClr val="003f57"/>
              </a:solidFill>
              <a:latin typeface="Calibri"/>
            </a:endParaRPr>
          </a:p>
        </p:txBody>
      </p:sp>
      <p:sp>
        <p:nvSpPr>
          <p:cNvPr id="9" name="PlaceHolder 3"/>
          <p:cNvSpPr>
            <a:spLocks noGrp="1"/>
          </p:cNvSpPr>
          <p:nvPr>
            <p:ph type="dt" idx="1"/>
          </p:nvPr>
        </p:nvSpPr>
        <p:spPr>
          <a:xfrm>
            <a:off x="2880000" y="6372000"/>
            <a:ext cx="2769480" cy="143640"/>
          </a:xfrm>
          <a:prstGeom prst="rect">
            <a:avLst/>
          </a:prstGeom>
          <a:noFill/>
          <a:ln w="0">
            <a:noFill/>
          </a:ln>
        </p:spPr>
        <p:txBody>
          <a:bodyPr lIns="0" rIns="0" tIns="0" bIns="0" anchor="t">
            <a:noAutofit/>
          </a:bodyPr>
          <a:lstStyle>
            <a:lvl1pPr>
              <a:lnSpc>
                <a:spcPct val="90000"/>
              </a:lnSpc>
              <a:buNone/>
              <a:defRPr b="0" lang="de-DE" sz="1200" spc="-1" strike="noStrike">
                <a:solidFill>
                  <a:srgbClr val="ffffff"/>
                </a:solidFill>
                <a:latin typeface="Calibri Light"/>
              </a:defRPr>
            </a:lvl1pPr>
          </a:lstStyle>
          <a:p>
            <a:pPr>
              <a:lnSpc>
                <a:spcPct val="90000"/>
              </a:lnSpc>
              <a:buNone/>
            </a:pPr>
            <a:r>
              <a:rPr b="0" lang="de-DE" sz="1200" spc="-1" strike="noStrike">
                <a:solidFill>
                  <a:srgbClr val="ffffff"/>
                </a:solidFill>
                <a:latin typeface="Calibri Light"/>
              </a:rPr>
              <a:t>&lt;Datum/Uhrzeit&gt;</a:t>
            </a:r>
            <a:endParaRPr b="0" lang="de-DE" sz="1200" spc="-1" strike="noStrike">
              <a:latin typeface="Times New Roman"/>
            </a:endParaRPr>
          </a:p>
        </p:txBody>
      </p:sp>
      <p:sp>
        <p:nvSpPr>
          <p:cNvPr id="10" name="Textfeld 22"/>
          <p:cNvSpPr/>
          <p:nvPr/>
        </p:nvSpPr>
        <p:spPr>
          <a:xfrm>
            <a:off x="864000" y="6372000"/>
            <a:ext cx="1799640" cy="327960"/>
          </a:xfrm>
          <a:prstGeom prst="rect">
            <a:avLst/>
          </a:prstGeom>
          <a:noFill/>
          <a:ln w="0">
            <a:noFill/>
          </a:ln>
        </p:spPr>
        <p:style>
          <a:lnRef idx="0"/>
          <a:fillRef idx="0"/>
          <a:effectRef idx="0"/>
          <a:fontRef idx="minor"/>
        </p:style>
        <p:txBody>
          <a:bodyPr lIns="0" rIns="0" tIns="0" bIns="0" anchor="t">
            <a:spAutoFit/>
          </a:bodyPr>
          <a:p>
            <a:pPr>
              <a:lnSpc>
                <a:spcPct val="90000"/>
              </a:lnSpc>
              <a:buNone/>
              <a:tabLst>
                <a:tab algn="l" pos="0"/>
              </a:tabLst>
            </a:pPr>
            <a:r>
              <a:rPr b="0" lang="de-DE" sz="1200" spc="-1" strike="noStrike">
                <a:solidFill>
                  <a:srgbClr val="ffffff"/>
                </a:solidFill>
                <a:latin typeface="Calibri"/>
              </a:rPr>
              <a:t>STADT COTTBUS/CHÓŚEBUZ</a:t>
            </a:r>
            <a:endParaRPr b="0" lang="de-DE" sz="1200" spc="-1" strike="noStrike">
              <a:latin typeface="Arial"/>
            </a:endParaRPr>
          </a:p>
        </p:txBody>
      </p:sp>
      <p:sp>
        <p:nvSpPr>
          <p:cNvPr id="11" name="Rechteck 23"/>
          <p:cNvSpPr/>
          <p:nvPr/>
        </p:nvSpPr>
        <p:spPr>
          <a:xfrm>
            <a:off x="0" y="6129360"/>
            <a:ext cx="861480" cy="728280"/>
          </a:xfrm>
          <a:prstGeom prst="rect">
            <a:avLst/>
          </a:prstGeom>
          <a:solidFill>
            <a:srgbClr val="e40033"/>
          </a:solidFill>
          <a:ln>
            <a:noFill/>
          </a:ln>
        </p:spPr>
        <p:style>
          <a:lnRef idx="2">
            <a:schemeClr val="accent1">
              <a:shade val="50000"/>
            </a:schemeClr>
          </a:lnRef>
          <a:fillRef idx="1">
            <a:schemeClr val="accent1"/>
          </a:fillRef>
          <a:effectRef idx="0">
            <a:schemeClr val="accent1"/>
          </a:effectRef>
          <a:fontRef idx="minor"/>
        </p:style>
      </p:sp>
      <p:pic>
        <p:nvPicPr>
          <p:cNvPr id="12" name="Grafik 18" descr=""/>
          <p:cNvPicPr/>
          <p:nvPr/>
        </p:nvPicPr>
        <p:blipFill>
          <a:blip r:embed="rId9"/>
          <a:stretch/>
        </p:blipFill>
        <p:spPr>
          <a:xfrm>
            <a:off x="2452680" y="770400"/>
            <a:ext cx="1190520" cy="1536840"/>
          </a:xfrm>
          <a:prstGeom prst="rect">
            <a:avLst/>
          </a:prstGeom>
          <a:ln w="0">
            <a:noFill/>
          </a:ln>
        </p:spPr>
      </p:pic>
      <p:pic>
        <p:nvPicPr>
          <p:cNvPr id="13" name="" descr=""/>
          <p:cNvPicPr/>
          <p:nvPr/>
        </p:nvPicPr>
        <p:blipFill>
          <a:blip r:embed="rId10"/>
          <a:stretch/>
        </p:blipFill>
        <p:spPr>
          <a:xfrm>
            <a:off x="360" y="0"/>
            <a:ext cx="360" cy="360"/>
          </a:xfrm>
          <a:prstGeom prst="rect">
            <a:avLst/>
          </a:prstGeom>
          <a:ln w="0">
            <a:noFill/>
          </a:ln>
        </p:spPr>
      </p:pic>
      <p:pic>
        <p:nvPicPr>
          <p:cNvPr id="14" name="" descr=""/>
          <p:cNvPicPr/>
          <p:nvPr/>
        </p:nvPicPr>
        <p:blipFill>
          <a:blip r:embed="rId11"/>
          <a:stretch/>
        </p:blipFill>
        <p:spPr>
          <a:xfrm>
            <a:off x="360" y="0"/>
            <a:ext cx="360" cy="3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60" r:id="rId2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 name="" descr=""/>
          <p:cNvPicPr/>
          <p:nvPr/>
        </p:nvPicPr>
        <p:blipFill>
          <a:blip r:embed="rId2"/>
          <a:stretch/>
        </p:blipFill>
        <p:spPr>
          <a:xfrm>
            <a:off x="360" y="0"/>
            <a:ext cx="360" cy="360"/>
          </a:xfrm>
          <a:prstGeom prst="rect">
            <a:avLst/>
          </a:prstGeom>
          <a:ln w="0">
            <a:noFill/>
          </a:ln>
        </p:spPr>
      </p:pic>
      <p:graphicFrame>
        <p:nvGraphicFramePr>
          <p:cNvPr id="52" name=""/>
          <p:cNvGraphicFramePr/>
          <p:nvPr/>
        </p:nvGraphicFramePr>
        <p:xfrm>
          <a:off x="1440" y="1440"/>
          <a:ext cx="1080" cy="1080"/>
        </p:xfrm>
        <a:graphic>
          <a:graphicData uri="http://schemas.openxmlformats.org/presentationml/2006/ole">
            <p:oleObj progId="TCLayout.ActiveDocument.1" r:id="rId3" spid="">
              <p:embed/>
              <p:pic>
                <p:nvPicPr>
                  <p:cNvPr id="53" name="" descr=""/>
                  <p:cNvPicPr/>
                  <p:nvPr/>
                </p:nvPicPr>
                <p:blipFill>
                  <a:blip r:embed="rId4"/>
                  <a:stretch/>
                </p:blipFill>
                <p:spPr>
                  <a:xfrm>
                    <a:off x="1440" y="1440"/>
                    <a:ext cx="1080" cy="1080"/>
                  </a:xfrm>
                  <a:prstGeom prst="rect">
                    <a:avLst/>
                  </a:prstGeom>
                  <a:ln w="0">
                    <a:noFill/>
                  </a:ln>
                </p:spPr>
              </p:pic>
            </p:oleObj>
          </a:graphicData>
        </a:graphic>
      </p:graphicFrame>
      <p:pic>
        <p:nvPicPr>
          <p:cNvPr id="54" name="Grafik 8" descr=""/>
          <p:cNvPicPr/>
          <p:nvPr/>
        </p:nvPicPr>
        <p:blipFill>
          <a:blip r:embed="rId5"/>
          <a:stretch/>
        </p:blipFill>
        <p:spPr>
          <a:xfrm>
            <a:off x="588960" y="6336000"/>
            <a:ext cx="169920" cy="219240"/>
          </a:xfrm>
          <a:prstGeom prst="rect">
            <a:avLst/>
          </a:prstGeom>
          <a:ln w="0">
            <a:noFill/>
          </a:ln>
        </p:spPr>
      </p:pic>
      <p:sp>
        <p:nvSpPr>
          <p:cNvPr id="55" name="PlaceHolder 1"/>
          <p:cNvSpPr>
            <a:spLocks noGrp="1"/>
          </p:cNvSpPr>
          <p:nvPr>
            <p:ph type="body"/>
          </p:nvPr>
        </p:nvSpPr>
        <p:spPr>
          <a:xfrm>
            <a:off x="6311520" y="723960"/>
            <a:ext cx="5879160" cy="5405040"/>
          </a:xfrm>
          <a:prstGeom prst="rect">
            <a:avLst/>
          </a:prstGeom>
          <a:solidFill>
            <a:srgbClr val="d5f3ff"/>
          </a:solidFill>
          <a:ln w="0">
            <a:noFill/>
          </a:ln>
        </p:spPr>
        <p:txBody>
          <a:bodyPr lIns="90000" rIns="90000" tIns="45000" bIns="720000" anchor="ctr">
            <a:noAutofit/>
          </a:bodyPr>
          <a:p>
            <a:pPr algn="ctr">
              <a:lnSpc>
                <a:spcPct val="100000"/>
              </a:lnSpc>
              <a:buNone/>
            </a:pPr>
            <a:r>
              <a:rPr b="0" lang="de-DE" sz="1000" spc="-1" strike="noStrike">
                <a:solidFill>
                  <a:srgbClr val="000000"/>
                </a:solidFill>
                <a:latin typeface="Calibri Light"/>
              </a:rPr>
              <a:t>Hier Bild einfügen</a:t>
            </a:r>
            <a:endParaRPr b="1" lang="de-DE" sz="1000" spc="-1" strike="noStrike">
              <a:solidFill>
                <a:srgbClr val="003f57"/>
              </a:solidFill>
              <a:latin typeface="Calibri"/>
            </a:endParaRPr>
          </a:p>
        </p:txBody>
      </p:sp>
      <p:sp>
        <p:nvSpPr>
          <p:cNvPr id="56" name="PlaceHolder 2"/>
          <p:cNvSpPr>
            <a:spLocks noGrp="1"/>
          </p:cNvSpPr>
          <p:nvPr>
            <p:ph type="title"/>
          </p:nvPr>
        </p:nvSpPr>
        <p:spPr>
          <a:xfrm>
            <a:off x="864000" y="728640"/>
            <a:ext cx="5111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Einzeilige Überschrift (Calibri Bold 36pt, zweizeilig 28pt)</a:t>
            </a:r>
            <a:endParaRPr b="0" lang="de-DE" sz="2800" spc="-1" strike="noStrike">
              <a:solidFill>
                <a:srgbClr val="000000"/>
              </a:solidFill>
              <a:latin typeface="Calibri Light"/>
            </a:endParaRPr>
          </a:p>
        </p:txBody>
      </p:sp>
      <p:sp>
        <p:nvSpPr>
          <p:cNvPr id="57" name="PlaceHolder 3"/>
          <p:cNvSpPr>
            <a:spLocks noGrp="1"/>
          </p:cNvSpPr>
          <p:nvPr>
            <p:ph type="body"/>
          </p:nvPr>
        </p:nvSpPr>
        <p:spPr>
          <a:xfrm>
            <a:off x="864000" y="2052000"/>
            <a:ext cx="511164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Mastertextformat bearbeiten</a:t>
            </a:r>
            <a:endParaRPr b="1" lang="de-DE" sz="1800" spc="-1" strike="noStrike">
              <a:solidFill>
                <a:srgbClr val="003f57"/>
              </a:solidFill>
              <a:latin typeface="Calibri"/>
            </a:endParaRPr>
          </a:p>
          <a:p>
            <a:pPr>
              <a:lnSpc>
                <a:spcPct val="100000"/>
              </a:lnSpc>
              <a:spcBef>
                <a:spcPts val="300"/>
              </a:spcBef>
              <a:spcAft>
                <a:spcPts val="601"/>
              </a:spcAft>
              <a:buNone/>
              <a:tabLst>
                <a:tab algn="l" pos="0"/>
              </a:tabLst>
            </a:pPr>
            <a:r>
              <a:rPr b="0" lang="de-DE" sz="1800" spc="-1" strike="noStrike">
                <a:solidFill>
                  <a:srgbClr val="003f57"/>
                </a:solidFill>
                <a:latin typeface="Calibri Light"/>
              </a:rPr>
              <a:t>Zweite Ebene</a:t>
            </a:r>
            <a:endParaRPr b="1" lang="de-DE" sz="1800" spc="-1" strike="noStrike">
              <a:solidFill>
                <a:srgbClr val="003f57"/>
              </a:solidFill>
              <a:latin typeface="Calibri"/>
            </a:endParaRPr>
          </a:p>
          <a:p>
            <a:pPr lvl="2" marL="144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Dritte Ebene</a:t>
            </a:r>
            <a:endParaRPr b="0" lang="de-DE" sz="1800" spc="-1" strike="noStrike">
              <a:solidFill>
                <a:srgbClr val="003f57"/>
              </a:solidFill>
              <a:latin typeface="Calibri Light"/>
            </a:endParaRPr>
          </a:p>
          <a:p>
            <a:pPr lvl="3" marL="288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Vierte Ebene</a:t>
            </a:r>
            <a:endParaRPr b="0" lang="de-DE" sz="1800" spc="-1" strike="noStrike">
              <a:solidFill>
                <a:srgbClr val="003f57"/>
              </a:solidFill>
              <a:latin typeface="Calibri Light"/>
            </a:endParaRPr>
          </a:p>
          <a:p>
            <a:pPr lvl="4" marL="432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Fünfte Ebene</a:t>
            </a:r>
            <a:endParaRPr b="0" lang="de-DE" sz="1800" spc="-1" strike="noStrike">
              <a:solidFill>
                <a:srgbClr val="003f57"/>
              </a:solidFill>
              <a:latin typeface="Calibri Light"/>
            </a:endParaRPr>
          </a:p>
        </p:txBody>
      </p:sp>
      <p:sp>
        <p:nvSpPr>
          <p:cNvPr id="58" name="Gerade Verbindung 22"/>
          <p:cNvSpPr/>
          <p:nvPr/>
        </p:nvSpPr>
        <p:spPr>
          <a:xfrm>
            <a:off x="59785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59" name="Gerade Verbindung 23"/>
          <p:cNvSpPr/>
          <p:nvPr/>
        </p:nvSpPr>
        <p:spPr>
          <a:xfrm>
            <a:off x="631260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60" name="Gerade Verbindung 28"/>
          <p:cNvSpPr/>
          <p:nvPr/>
        </p:nvSpPr>
        <p:spPr>
          <a:xfrm>
            <a:off x="41695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61" name="Gerade Verbindung 29"/>
          <p:cNvSpPr/>
          <p:nvPr/>
        </p:nvSpPr>
        <p:spPr>
          <a:xfrm>
            <a:off x="450360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62" name="Gerade Verbindung 30"/>
          <p:cNvSpPr/>
          <p:nvPr/>
        </p:nvSpPr>
        <p:spPr>
          <a:xfrm>
            <a:off x="780048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63" name="Gerade Verbindung 31"/>
          <p:cNvSpPr/>
          <p:nvPr/>
        </p:nvSpPr>
        <p:spPr>
          <a:xfrm>
            <a:off x="81277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pic>
        <p:nvPicPr>
          <p:cNvPr id="64" name="" descr=""/>
          <p:cNvPicPr/>
          <p:nvPr/>
        </p:nvPicPr>
        <p:blipFill>
          <a:blip r:embed="rId6"/>
          <a:stretch/>
        </p:blipFill>
        <p:spPr>
          <a:xfrm>
            <a:off x="360" y="0"/>
            <a:ext cx="360" cy="3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1" name="" descr=""/>
          <p:cNvPicPr/>
          <p:nvPr/>
        </p:nvPicPr>
        <p:blipFill>
          <a:blip r:embed="rId2"/>
          <a:stretch/>
        </p:blipFill>
        <p:spPr>
          <a:xfrm>
            <a:off x="360" y="0"/>
            <a:ext cx="360" cy="360"/>
          </a:xfrm>
          <a:prstGeom prst="rect">
            <a:avLst/>
          </a:prstGeom>
          <a:ln w="0">
            <a:noFill/>
          </a:ln>
        </p:spPr>
      </p:pic>
      <p:graphicFrame>
        <p:nvGraphicFramePr>
          <p:cNvPr id="102" name=""/>
          <p:cNvGraphicFramePr/>
          <p:nvPr/>
        </p:nvGraphicFramePr>
        <p:xfrm>
          <a:off x="1440" y="1440"/>
          <a:ext cx="1080" cy="1080"/>
        </p:xfrm>
        <a:graphic>
          <a:graphicData uri="http://schemas.openxmlformats.org/presentationml/2006/ole">
            <p:oleObj progId="TCLayout.ActiveDocument.1" r:id="rId3" spid="">
              <p:embed/>
              <p:pic>
                <p:nvPicPr>
                  <p:cNvPr id="103" name="" descr=""/>
                  <p:cNvPicPr/>
                  <p:nvPr/>
                </p:nvPicPr>
                <p:blipFill>
                  <a:blip r:embed="rId4"/>
                  <a:stretch/>
                </p:blipFill>
                <p:spPr>
                  <a:xfrm>
                    <a:off x="1440" y="1440"/>
                    <a:ext cx="1080" cy="1080"/>
                  </a:xfrm>
                  <a:prstGeom prst="rect">
                    <a:avLst/>
                  </a:prstGeom>
                  <a:ln w="0">
                    <a:noFill/>
                  </a:ln>
                </p:spPr>
              </p:pic>
            </p:oleObj>
          </a:graphicData>
        </a:graphic>
      </p:graphicFrame>
      <p:pic>
        <p:nvPicPr>
          <p:cNvPr id="104" name="Grafik 8" descr=""/>
          <p:cNvPicPr/>
          <p:nvPr/>
        </p:nvPicPr>
        <p:blipFill>
          <a:blip r:embed="rId5"/>
          <a:stretch/>
        </p:blipFill>
        <p:spPr>
          <a:xfrm>
            <a:off x="588960" y="6336000"/>
            <a:ext cx="169920" cy="219240"/>
          </a:xfrm>
          <a:prstGeom prst="rect">
            <a:avLst/>
          </a:prstGeom>
          <a:ln w="0">
            <a:noFill/>
          </a:ln>
        </p:spPr>
      </p:pic>
      <p:sp>
        <p:nvSpPr>
          <p:cNvPr id="105"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tabLst>
                <a:tab algn="l" pos="0"/>
              </a:tabLst>
            </a:pPr>
            <a:r>
              <a:rPr b="1" lang="de-DE" sz="3600" spc="-1" strike="noStrike" cap="all">
                <a:solidFill>
                  <a:srgbClr val="003f57"/>
                </a:solidFill>
                <a:latin typeface="Calibri"/>
              </a:rPr>
              <a:t>Einzeilige Überschrift (Calibri Bold 36pt,</a:t>
            </a:r>
            <a:br>
              <a:rPr sz="3600"/>
            </a:br>
            <a:r>
              <a:rPr b="1" lang="de-DE" sz="3600" spc="-1" strike="noStrike" cap="all">
                <a:solidFill>
                  <a:srgbClr val="003f57"/>
                </a:solidFill>
                <a:latin typeface="Calibri"/>
              </a:rPr>
              <a:t>zweizeilig 28pt)</a:t>
            </a:r>
            <a:endParaRPr b="0" lang="de-DE" sz="3600" spc="-1" strike="noStrike">
              <a:solidFill>
                <a:srgbClr val="000000"/>
              </a:solidFill>
              <a:latin typeface="Calibri Light"/>
            </a:endParaRPr>
          </a:p>
        </p:txBody>
      </p:sp>
      <p:pic>
        <p:nvPicPr>
          <p:cNvPr id="106" name="" descr=""/>
          <p:cNvPicPr/>
          <p:nvPr/>
        </p:nvPicPr>
        <p:blipFill>
          <a:blip r:embed="rId6"/>
          <a:stretch/>
        </p:blipFill>
        <p:spPr>
          <a:xfrm>
            <a:off x="360" y="0"/>
            <a:ext cx="360" cy="360"/>
          </a:xfrm>
          <a:prstGeom prst="rect">
            <a:avLst/>
          </a:prstGeom>
          <a:ln w="0">
            <a:noFill/>
          </a:ln>
        </p:spPr>
      </p:pic>
      <p:sp>
        <p:nvSpPr>
          <p:cNvPr id="10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1" lang="de-DE" sz="1800" spc="-1" strike="noStrike">
                <a:solidFill>
                  <a:srgbClr val="003f57"/>
                </a:solidFill>
                <a:latin typeface="Calibri"/>
              </a:rPr>
              <a:t>Format des Gliederungstextes durch Klicken bearbeiten</a:t>
            </a:r>
            <a:endParaRPr b="1" lang="de-DE" sz="1800" spc="-1" strike="noStrike">
              <a:solidFill>
                <a:srgbClr val="003f57"/>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3f57"/>
                </a:solidFill>
                <a:latin typeface="Calibri Light"/>
              </a:rPr>
              <a:t>Zweite Gliederungsebene</a:t>
            </a:r>
            <a:endParaRPr b="0" lang="de-DE" sz="1800" spc="-1" strike="noStrike">
              <a:solidFill>
                <a:srgbClr val="003f57"/>
              </a:solidFill>
              <a:latin typeface="Calibri Light"/>
            </a:endParaRPr>
          </a:p>
          <a:p>
            <a:pPr lvl="2" marL="1296000" indent="-288000">
              <a:spcBef>
                <a:spcPts val="850"/>
              </a:spcBef>
              <a:buClr>
                <a:srgbClr val="000000"/>
              </a:buClr>
              <a:buSzPct val="45000"/>
              <a:buFont typeface="Wingdings" charset="2"/>
              <a:buChar char=""/>
            </a:pPr>
            <a:r>
              <a:rPr b="0" lang="de-DE" sz="1800" spc="-1" strike="noStrike">
                <a:solidFill>
                  <a:srgbClr val="003f57"/>
                </a:solidFill>
                <a:latin typeface="Calibri Light"/>
              </a:rPr>
              <a:t>Dritte Gliederungsebene</a:t>
            </a:r>
            <a:endParaRPr b="0" lang="de-DE" sz="1800" spc="-1" strike="noStrike">
              <a:solidFill>
                <a:srgbClr val="003f57"/>
              </a:solidFill>
              <a:latin typeface="Calibri Light"/>
            </a:endParaRPr>
          </a:p>
          <a:p>
            <a:pPr lvl="3" marL="1728000" indent="-216000">
              <a:spcBef>
                <a:spcPts val="567"/>
              </a:spcBef>
              <a:buClr>
                <a:srgbClr val="000000"/>
              </a:buClr>
              <a:buSzPct val="75000"/>
              <a:buFont typeface="Symbol" charset="2"/>
              <a:buChar char=""/>
            </a:pPr>
            <a:r>
              <a:rPr b="0" lang="de-DE" sz="1800" spc="-1" strike="noStrike">
                <a:solidFill>
                  <a:srgbClr val="003f57"/>
                </a:solidFill>
                <a:latin typeface="Calibri Light"/>
              </a:rPr>
              <a:t>Vierte Gliederungsebene</a:t>
            </a:r>
            <a:endParaRPr b="0" lang="de-DE" sz="1800" spc="-1" strike="noStrike">
              <a:solidFill>
                <a:srgbClr val="003f57"/>
              </a:solidFill>
              <a:latin typeface="Calibri Light"/>
            </a:endParaRPr>
          </a:p>
          <a:p>
            <a:pPr lvl="4" marL="2160000" indent="-216000">
              <a:spcBef>
                <a:spcPts val="283"/>
              </a:spcBef>
              <a:buClr>
                <a:srgbClr val="000000"/>
              </a:buClr>
              <a:buSzPct val="45000"/>
              <a:buFont typeface="Wingdings" charset="2"/>
              <a:buChar char=""/>
            </a:pPr>
            <a:r>
              <a:rPr b="0" lang="de-DE" sz="2000" spc="-1" strike="noStrike">
                <a:solidFill>
                  <a:srgbClr val="003f57"/>
                </a:solidFill>
                <a:latin typeface="Calibri Light"/>
              </a:rPr>
              <a:t>Fünfte Gliederungsebene</a:t>
            </a:r>
            <a:endParaRPr b="0" lang="de-DE" sz="2000" spc="-1" strike="noStrike">
              <a:solidFill>
                <a:srgbClr val="003f57"/>
              </a:solidFill>
              <a:latin typeface="Calibri Light"/>
            </a:endParaRPr>
          </a:p>
          <a:p>
            <a:pPr lvl="5" marL="2592000" indent="-216000">
              <a:spcBef>
                <a:spcPts val="283"/>
              </a:spcBef>
              <a:buClr>
                <a:srgbClr val="000000"/>
              </a:buClr>
              <a:buSzPct val="45000"/>
              <a:buFont typeface="Wingdings" charset="2"/>
              <a:buChar char=""/>
            </a:pPr>
            <a:r>
              <a:rPr b="0" lang="de-DE" sz="2000" spc="-1" strike="noStrike">
                <a:solidFill>
                  <a:srgbClr val="003f57"/>
                </a:solidFill>
                <a:latin typeface="Calibri Light"/>
              </a:rPr>
              <a:t>Sechste Gliederungsebene</a:t>
            </a:r>
            <a:endParaRPr b="0" lang="de-DE" sz="2000" spc="-1" strike="noStrike">
              <a:solidFill>
                <a:srgbClr val="003f57"/>
              </a:solidFill>
              <a:latin typeface="Calibri Light"/>
            </a:endParaRPr>
          </a:p>
          <a:p>
            <a:pPr lvl="6" marL="3024000" indent="-216000">
              <a:spcBef>
                <a:spcPts val="283"/>
              </a:spcBef>
              <a:buClr>
                <a:srgbClr val="000000"/>
              </a:buClr>
              <a:buSzPct val="45000"/>
              <a:buFont typeface="Wingdings" charset="2"/>
              <a:buChar char=""/>
            </a:pPr>
            <a:r>
              <a:rPr b="0" lang="de-DE" sz="2000" spc="-1" strike="noStrike">
                <a:solidFill>
                  <a:srgbClr val="003f57"/>
                </a:solidFill>
                <a:latin typeface="Calibri Light"/>
              </a:rPr>
              <a:t>Siebte Gliederungsebene</a:t>
            </a:r>
            <a:endParaRPr b="0" lang="de-DE" sz="2000" spc="-1" strike="noStrike">
              <a:solidFill>
                <a:srgbClr val="003f57"/>
              </a:solidFill>
              <a:latin typeface="Calibri Light"/>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4" name="" descr=""/>
          <p:cNvPicPr/>
          <p:nvPr/>
        </p:nvPicPr>
        <p:blipFill>
          <a:blip r:embed="rId2"/>
          <a:stretch/>
        </p:blipFill>
        <p:spPr>
          <a:xfrm>
            <a:off x="360" y="0"/>
            <a:ext cx="360" cy="360"/>
          </a:xfrm>
          <a:prstGeom prst="rect">
            <a:avLst/>
          </a:prstGeom>
          <a:ln w="0">
            <a:noFill/>
          </a:ln>
        </p:spPr>
      </p:pic>
      <p:graphicFrame>
        <p:nvGraphicFramePr>
          <p:cNvPr id="145" name=""/>
          <p:cNvGraphicFramePr/>
          <p:nvPr/>
        </p:nvGraphicFramePr>
        <p:xfrm>
          <a:off x="1440" y="1440"/>
          <a:ext cx="1080" cy="1080"/>
        </p:xfrm>
        <a:graphic>
          <a:graphicData uri="http://schemas.openxmlformats.org/presentationml/2006/ole">
            <p:oleObj progId="TCLayout.ActiveDocument.1" r:id="rId3" spid="">
              <p:embed/>
              <p:pic>
                <p:nvPicPr>
                  <p:cNvPr id="146" name="" descr=""/>
                  <p:cNvPicPr/>
                  <p:nvPr/>
                </p:nvPicPr>
                <p:blipFill>
                  <a:blip r:embed="rId4"/>
                  <a:stretch/>
                </p:blipFill>
                <p:spPr>
                  <a:xfrm>
                    <a:off x="1440" y="1440"/>
                    <a:ext cx="1080" cy="1080"/>
                  </a:xfrm>
                  <a:prstGeom prst="rect">
                    <a:avLst/>
                  </a:prstGeom>
                  <a:ln w="0">
                    <a:noFill/>
                  </a:ln>
                </p:spPr>
              </p:pic>
            </p:oleObj>
          </a:graphicData>
        </a:graphic>
      </p:graphicFrame>
      <p:pic>
        <p:nvPicPr>
          <p:cNvPr id="147" name="Grafik 8" descr=""/>
          <p:cNvPicPr/>
          <p:nvPr/>
        </p:nvPicPr>
        <p:blipFill>
          <a:blip r:embed="rId5"/>
          <a:stretch/>
        </p:blipFill>
        <p:spPr>
          <a:xfrm>
            <a:off x="588960" y="6336000"/>
            <a:ext cx="169920" cy="219240"/>
          </a:xfrm>
          <a:prstGeom prst="rect">
            <a:avLst/>
          </a:prstGeom>
          <a:ln w="0">
            <a:noFill/>
          </a:ln>
        </p:spPr>
      </p:pic>
      <p:sp>
        <p:nvSpPr>
          <p:cNvPr id="148"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pPr>
            <a:r>
              <a:rPr b="1" lang="de-DE" sz="3600" spc="-1" strike="noStrike" cap="all">
                <a:solidFill>
                  <a:srgbClr val="003f57"/>
                </a:solidFill>
                <a:latin typeface="Calibri"/>
              </a:rPr>
              <a:t>Einzeilige Überschrift (Calibri Bold 36pt,</a:t>
            </a:r>
            <a:br>
              <a:rPr sz="3600"/>
            </a:br>
            <a:r>
              <a:rPr b="1" lang="de-DE" sz="3600" spc="-1" strike="noStrike" cap="all">
                <a:solidFill>
                  <a:srgbClr val="003f57"/>
                </a:solidFill>
                <a:latin typeface="Calibri"/>
              </a:rPr>
              <a:t>zweizeilig 28pt)</a:t>
            </a:r>
            <a:endParaRPr b="0" lang="de-DE" sz="3600" spc="-1" strike="noStrike">
              <a:solidFill>
                <a:srgbClr val="000000"/>
              </a:solidFill>
              <a:latin typeface="Calibri Light"/>
            </a:endParaRPr>
          </a:p>
        </p:txBody>
      </p:sp>
      <p:sp>
        <p:nvSpPr>
          <p:cNvPr id="149" name="PlaceHolder 2"/>
          <p:cNvSpPr>
            <a:spLocks noGrp="1"/>
          </p:cNvSpPr>
          <p:nvPr>
            <p:ph type="body"/>
          </p:nvPr>
        </p:nvSpPr>
        <p:spPr>
          <a:xfrm>
            <a:off x="864000" y="2052000"/>
            <a:ext cx="1056564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Mastertextformat bearbeiten (Calibri Bold 18pt)</a:t>
            </a:r>
            <a:endParaRPr b="1" lang="de-DE" sz="1800" spc="-1" strike="noStrike">
              <a:solidFill>
                <a:srgbClr val="003f57"/>
              </a:solidFill>
              <a:latin typeface="Calibri"/>
            </a:endParaRPr>
          </a:p>
          <a:p>
            <a:pPr>
              <a:lnSpc>
                <a:spcPct val="100000"/>
              </a:lnSpc>
              <a:spcBef>
                <a:spcPts val="300"/>
              </a:spcBef>
              <a:spcAft>
                <a:spcPts val="601"/>
              </a:spcAft>
              <a:buNone/>
              <a:tabLst>
                <a:tab algn="l" pos="0"/>
              </a:tabLst>
            </a:pPr>
            <a:r>
              <a:rPr b="0" lang="de-DE" sz="1800" spc="-1" strike="noStrike">
                <a:solidFill>
                  <a:srgbClr val="003f57"/>
                </a:solidFill>
                <a:latin typeface="Calibri Light"/>
              </a:rPr>
              <a:t>Zweite Ebene (Calibri Light 18pt)</a:t>
            </a:r>
            <a:endParaRPr b="1" lang="de-DE" sz="1800" spc="-1" strike="noStrike">
              <a:solidFill>
                <a:srgbClr val="003f57"/>
              </a:solidFill>
              <a:latin typeface="Calibri"/>
            </a:endParaRPr>
          </a:p>
          <a:p>
            <a:pPr lvl="2" marL="144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Dritte Ebene</a:t>
            </a:r>
            <a:endParaRPr b="0" lang="de-DE" sz="1800" spc="-1" strike="noStrike">
              <a:solidFill>
                <a:srgbClr val="003f57"/>
              </a:solidFill>
              <a:latin typeface="Calibri Light"/>
            </a:endParaRPr>
          </a:p>
          <a:p>
            <a:pPr lvl="3" marL="288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Vierte Ebene</a:t>
            </a:r>
            <a:endParaRPr b="0" lang="de-DE" sz="1800" spc="-1" strike="noStrike">
              <a:solidFill>
                <a:srgbClr val="003f57"/>
              </a:solidFill>
              <a:latin typeface="Calibri Light"/>
            </a:endParaRPr>
          </a:p>
          <a:p>
            <a:pPr lvl="4" marL="432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Fünfte Ebene</a:t>
            </a:r>
            <a:endParaRPr b="0" lang="de-DE" sz="1800" spc="-1" strike="noStrike">
              <a:solidFill>
                <a:srgbClr val="003f57"/>
              </a:solidFill>
              <a:latin typeface="Calibri Light"/>
            </a:endParaRPr>
          </a:p>
        </p:txBody>
      </p:sp>
      <p:pic>
        <p:nvPicPr>
          <p:cNvPr id="150" name="" descr=""/>
          <p:cNvPicPr/>
          <p:nvPr/>
        </p:nvPicPr>
        <p:blipFill>
          <a:blip r:embed="rId6"/>
          <a:stretch/>
        </p:blipFill>
        <p:spPr>
          <a:xfrm>
            <a:off x="360" y="0"/>
            <a:ext cx="360" cy="3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7" name="" descr=""/>
          <p:cNvPicPr/>
          <p:nvPr/>
        </p:nvPicPr>
        <p:blipFill>
          <a:blip r:embed="rId2"/>
          <a:stretch/>
        </p:blipFill>
        <p:spPr>
          <a:xfrm>
            <a:off x="360" y="0"/>
            <a:ext cx="360" cy="360"/>
          </a:xfrm>
          <a:prstGeom prst="rect">
            <a:avLst/>
          </a:prstGeom>
          <a:ln w="0">
            <a:noFill/>
          </a:ln>
        </p:spPr>
      </p:pic>
      <p:graphicFrame>
        <p:nvGraphicFramePr>
          <p:cNvPr id="188" name=""/>
          <p:cNvGraphicFramePr/>
          <p:nvPr/>
        </p:nvGraphicFramePr>
        <p:xfrm>
          <a:off x="1440" y="1440"/>
          <a:ext cx="1080" cy="1080"/>
        </p:xfrm>
        <a:graphic>
          <a:graphicData uri="http://schemas.openxmlformats.org/presentationml/2006/ole">
            <p:oleObj progId="TCLayout.ActiveDocument.1" r:id="rId3" spid="">
              <p:embed/>
              <p:pic>
                <p:nvPicPr>
                  <p:cNvPr id="189" name="" descr=""/>
                  <p:cNvPicPr/>
                  <p:nvPr/>
                </p:nvPicPr>
                <p:blipFill>
                  <a:blip r:embed="rId4"/>
                  <a:stretch/>
                </p:blipFill>
                <p:spPr>
                  <a:xfrm>
                    <a:off x="1440" y="1440"/>
                    <a:ext cx="1080" cy="1080"/>
                  </a:xfrm>
                  <a:prstGeom prst="rect">
                    <a:avLst/>
                  </a:prstGeom>
                  <a:ln w="0">
                    <a:noFill/>
                  </a:ln>
                </p:spPr>
              </p:pic>
            </p:oleObj>
          </a:graphicData>
        </a:graphic>
      </p:graphicFrame>
      <p:pic>
        <p:nvPicPr>
          <p:cNvPr id="190" name="Grafik 8" descr=""/>
          <p:cNvPicPr/>
          <p:nvPr/>
        </p:nvPicPr>
        <p:blipFill>
          <a:blip r:embed="rId5"/>
          <a:stretch/>
        </p:blipFill>
        <p:spPr>
          <a:xfrm>
            <a:off x="588960" y="6336000"/>
            <a:ext cx="169920" cy="219240"/>
          </a:xfrm>
          <a:prstGeom prst="rect">
            <a:avLst/>
          </a:prstGeom>
          <a:ln w="0">
            <a:noFill/>
          </a:ln>
        </p:spPr>
      </p:pic>
      <p:pic>
        <p:nvPicPr>
          <p:cNvPr id="191" name="" descr=""/>
          <p:cNvPicPr/>
          <p:nvPr/>
        </p:nvPicPr>
        <p:blipFill>
          <a:blip r:embed="rId6"/>
          <a:stretch/>
        </p:blipFill>
        <p:spPr>
          <a:xfrm>
            <a:off x="360" y="0"/>
            <a:ext cx="360" cy="360"/>
          </a:xfrm>
          <a:prstGeom prst="rect">
            <a:avLst/>
          </a:prstGeom>
          <a:ln w="0">
            <a:noFill/>
          </a:ln>
        </p:spPr>
      </p:pic>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de-DE" sz="1800" spc="-1" strike="noStrike">
                <a:solidFill>
                  <a:srgbClr val="000000"/>
                </a:solidFill>
                <a:latin typeface="Calibri Light"/>
              </a:rPr>
              <a:t>Format des Titeltextes durch Klicken bearbeiten</a:t>
            </a:r>
            <a:endParaRPr b="0" lang="de-DE" sz="1800" spc="-1" strike="noStrike">
              <a:solidFill>
                <a:srgbClr val="000000"/>
              </a:solidFill>
              <a:latin typeface="Calibri Light"/>
            </a:endParaRPr>
          </a:p>
        </p:txBody>
      </p:sp>
      <p:sp>
        <p:nvSpPr>
          <p:cNvPr id="19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1" lang="de-DE" sz="1800" spc="-1" strike="noStrike">
                <a:solidFill>
                  <a:srgbClr val="003f57"/>
                </a:solidFill>
                <a:latin typeface="Calibri"/>
              </a:rPr>
              <a:t>Format des Gliederungstextes durch Klicken bearbeiten</a:t>
            </a:r>
            <a:endParaRPr b="1" lang="de-DE" sz="1800" spc="-1" strike="noStrike">
              <a:solidFill>
                <a:srgbClr val="003f57"/>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3f57"/>
                </a:solidFill>
                <a:latin typeface="Calibri Light"/>
              </a:rPr>
              <a:t>Zweite Gliederungsebene</a:t>
            </a:r>
            <a:endParaRPr b="0" lang="de-DE" sz="1800" spc="-1" strike="noStrike">
              <a:solidFill>
                <a:srgbClr val="003f57"/>
              </a:solidFill>
              <a:latin typeface="Calibri Light"/>
            </a:endParaRPr>
          </a:p>
          <a:p>
            <a:pPr lvl="2" marL="1296000" indent="-288000">
              <a:spcBef>
                <a:spcPts val="850"/>
              </a:spcBef>
              <a:buClr>
                <a:srgbClr val="000000"/>
              </a:buClr>
              <a:buSzPct val="45000"/>
              <a:buFont typeface="Wingdings" charset="2"/>
              <a:buChar char=""/>
            </a:pPr>
            <a:r>
              <a:rPr b="0" lang="de-DE" sz="1800" spc="-1" strike="noStrike">
                <a:solidFill>
                  <a:srgbClr val="003f57"/>
                </a:solidFill>
                <a:latin typeface="Calibri Light"/>
              </a:rPr>
              <a:t>Dritte Gliederungsebene</a:t>
            </a:r>
            <a:endParaRPr b="0" lang="de-DE" sz="1800" spc="-1" strike="noStrike">
              <a:solidFill>
                <a:srgbClr val="003f57"/>
              </a:solidFill>
              <a:latin typeface="Calibri Light"/>
            </a:endParaRPr>
          </a:p>
          <a:p>
            <a:pPr lvl="3" marL="1728000" indent="-216000">
              <a:spcBef>
                <a:spcPts val="567"/>
              </a:spcBef>
              <a:buClr>
                <a:srgbClr val="000000"/>
              </a:buClr>
              <a:buSzPct val="75000"/>
              <a:buFont typeface="Symbol" charset="2"/>
              <a:buChar char=""/>
            </a:pPr>
            <a:r>
              <a:rPr b="0" lang="de-DE" sz="1800" spc="-1" strike="noStrike">
                <a:solidFill>
                  <a:srgbClr val="003f57"/>
                </a:solidFill>
                <a:latin typeface="Calibri Light"/>
              </a:rPr>
              <a:t>Vierte Gliederungsebene</a:t>
            </a:r>
            <a:endParaRPr b="0" lang="de-DE" sz="1800" spc="-1" strike="noStrike">
              <a:solidFill>
                <a:srgbClr val="003f57"/>
              </a:solidFill>
              <a:latin typeface="Calibri Light"/>
            </a:endParaRPr>
          </a:p>
          <a:p>
            <a:pPr lvl="4" marL="2160000" indent="-216000">
              <a:spcBef>
                <a:spcPts val="283"/>
              </a:spcBef>
              <a:buClr>
                <a:srgbClr val="000000"/>
              </a:buClr>
              <a:buSzPct val="45000"/>
              <a:buFont typeface="Wingdings" charset="2"/>
              <a:buChar char=""/>
            </a:pPr>
            <a:r>
              <a:rPr b="0" lang="de-DE" sz="2000" spc="-1" strike="noStrike">
                <a:solidFill>
                  <a:srgbClr val="003f57"/>
                </a:solidFill>
                <a:latin typeface="Calibri Light"/>
              </a:rPr>
              <a:t>Fünfte Gliederungsebene</a:t>
            </a:r>
            <a:endParaRPr b="0" lang="de-DE" sz="2000" spc="-1" strike="noStrike">
              <a:solidFill>
                <a:srgbClr val="003f57"/>
              </a:solidFill>
              <a:latin typeface="Calibri Light"/>
            </a:endParaRPr>
          </a:p>
          <a:p>
            <a:pPr lvl="5" marL="2592000" indent="-216000">
              <a:spcBef>
                <a:spcPts val="283"/>
              </a:spcBef>
              <a:buClr>
                <a:srgbClr val="000000"/>
              </a:buClr>
              <a:buSzPct val="45000"/>
              <a:buFont typeface="Wingdings" charset="2"/>
              <a:buChar char=""/>
            </a:pPr>
            <a:r>
              <a:rPr b="0" lang="de-DE" sz="2000" spc="-1" strike="noStrike">
                <a:solidFill>
                  <a:srgbClr val="003f57"/>
                </a:solidFill>
                <a:latin typeface="Calibri Light"/>
              </a:rPr>
              <a:t>Sechste Gliederungsebene</a:t>
            </a:r>
            <a:endParaRPr b="0" lang="de-DE" sz="2000" spc="-1" strike="noStrike">
              <a:solidFill>
                <a:srgbClr val="003f57"/>
              </a:solidFill>
              <a:latin typeface="Calibri Light"/>
            </a:endParaRPr>
          </a:p>
          <a:p>
            <a:pPr lvl="6" marL="3024000" indent="-216000">
              <a:spcBef>
                <a:spcPts val="283"/>
              </a:spcBef>
              <a:buClr>
                <a:srgbClr val="000000"/>
              </a:buClr>
              <a:buSzPct val="45000"/>
              <a:buFont typeface="Wingdings" charset="2"/>
              <a:buChar char=""/>
            </a:pPr>
            <a:r>
              <a:rPr b="0" lang="de-DE" sz="2000" spc="-1" strike="noStrike">
                <a:solidFill>
                  <a:srgbClr val="003f57"/>
                </a:solidFill>
                <a:latin typeface="Calibri Light"/>
              </a:rPr>
              <a:t>Siebte Gliederungsebene</a:t>
            </a:r>
            <a:endParaRPr b="0" lang="de-DE" sz="2000" spc="-1" strike="noStrike">
              <a:solidFill>
                <a:srgbClr val="003f57"/>
              </a:solidFill>
              <a:latin typeface="Calibri Light"/>
            </a:endParaRPr>
          </a:p>
        </p:txBody>
      </p:sp>
    </p:spTree>
  </p:cSld>
  <p:clrMap bg1="lt1" bg2="lt2" tx1="dk1" tx2="dk2" accent1="accent1" accent2="accent2" accent3="accent3" accent4="accent4" accent5="accent5" accent6="accent6" hlink="hlink" folHlink="folHlink"/>
  <p:sldLayoutIdLst>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0" name="" descr=""/>
          <p:cNvPicPr/>
          <p:nvPr/>
        </p:nvPicPr>
        <p:blipFill>
          <a:blip r:embed="rId2"/>
          <a:stretch/>
        </p:blipFill>
        <p:spPr>
          <a:xfrm>
            <a:off x="360" y="0"/>
            <a:ext cx="360" cy="360"/>
          </a:xfrm>
          <a:prstGeom prst="rect">
            <a:avLst/>
          </a:prstGeom>
          <a:ln w="0">
            <a:noFill/>
          </a:ln>
        </p:spPr>
      </p:pic>
      <p:graphicFrame>
        <p:nvGraphicFramePr>
          <p:cNvPr id="231" name=""/>
          <p:cNvGraphicFramePr/>
          <p:nvPr/>
        </p:nvGraphicFramePr>
        <p:xfrm>
          <a:off x="1440" y="1440"/>
          <a:ext cx="1080" cy="1080"/>
        </p:xfrm>
        <a:graphic>
          <a:graphicData uri="http://schemas.openxmlformats.org/presentationml/2006/ole">
            <p:oleObj progId="TCLayout.ActiveDocument.1" r:id="rId3" spid="">
              <p:embed/>
              <p:pic>
                <p:nvPicPr>
                  <p:cNvPr id="232" name="" descr=""/>
                  <p:cNvPicPr/>
                  <p:nvPr/>
                </p:nvPicPr>
                <p:blipFill>
                  <a:blip r:embed="rId4"/>
                  <a:stretch/>
                </p:blipFill>
                <p:spPr>
                  <a:xfrm>
                    <a:off x="1440" y="1440"/>
                    <a:ext cx="1080" cy="1080"/>
                  </a:xfrm>
                  <a:prstGeom prst="rect">
                    <a:avLst/>
                  </a:prstGeom>
                  <a:ln w="0">
                    <a:noFill/>
                  </a:ln>
                </p:spPr>
              </p:pic>
            </p:oleObj>
          </a:graphicData>
        </a:graphic>
      </p:graphicFrame>
      <p:pic>
        <p:nvPicPr>
          <p:cNvPr id="233" name="Grafik 8" descr=""/>
          <p:cNvPicPr/>
          <p:nvPr/>
        </p:nvPicPr>
        <p:blipFill>
          <a:blip r:embed="rId5"/>
          <a:stretch/>
        </p:blipFill>
        <p:spPr>
          <a:xfrm>
            <a:off x="588960" y="6336000"/>
            <a:ext cx="169920" cy="219240"/>
          </a:xfrm>
          <a:prstGeom prst="rect">
            <a:avLst/>
          </a:prstGeom>
          <a:ln w="0">
            <a:noFill/>
          </a:ln>
        </p:spPr>
      </p:pic>
      <p:sp>
        <p:nvSpPr>
          <p:cNvPr id="234" name="PlaceHolder 1"/>
          <p:cNvSpPr>
            <a:spLocks noGrp="1"/>
          </p:cNvSpPr>
          <p:nvPr>
            <p:ph type="body"/>
          </p:nvPr>
        </p:nvSpPr>
        <p:spPr>
          <a:xfrm>
            <a:off x="0" y="0"/>
            <a:ext cx="12191760" cy="6857640"/>
          </a:xfrm>
          <a:prstGeom prst="rect">
            <a:avLst/>
          </a:prstGeom>
          <a:solidFill>
            <a:srgbClr val="d5f3ff"/>
          </a:solidFill>
          <a:ln w="0">
            <a:noFill/>
          </a:ln>
        </p:spPr>
        <p:txBody>
          <a:bodyPr lIns="0" rIns="90000" tIns="45000" bIns="720000" anchor="ctr">
            <a:noAutofit/>
          </a:bodyPr>
          <a:p>
            <a:pPr>
              <a:lnSpc>
                <a:spcPct val="100000"/>
              </a:lnSpc>
              <a:spcAft>
                <a:spcPts val="901"/>
              </a:spcAft>
              <a:buNone/>
              <a:tabLst>
                <a:tab algn="l" pos="0"/>
              </a:tabLst>
            </a:pPr>
            <a:r>
              <a:rPr b="0" lang="de-DE" sz="1000" spc="-1" strike="noStrike">
                <a:solidFill>
                  <a:srgbClr val="000000"/>
                </a:solidFill>
                <a:latin typeface="Calibri Light"/>
              </a:rPr>
              <a:t>Hier Bild einfügen</a:t>
            </a:r>
            <a:endParaRPr b="1" lang="de-DE" sz="1000" spc="-1" strike="noStrike">
              <a:solidFill>
                <a:srgbClr val="003f57"/>
              </a:solidFill>
              <a:latin typeface="Calibri"/>
            </a:endParaRPr>
          </a:p>
        </p:txBody>
      </p:sp>
      <p:sp>
        <p:nvSpPr>
          <p:cNvPr id="235" name="PlaceHolder 2"/>
          <p:cNvSpPr>
            <a:spLocks noGrp="1"/>
          </p:cNvSpPr>
          <p:nvPr>
            <p:ph type="body"/>
          </p:nvPr>
        </p:nvSpPr>
        <p:spPr>
          <a:xfrm>
            <a:off x="864000" y="727200"/>
            <a:ext cx="10540440" cy="755640"/>
          </a:xfrm>
          <a:prstGeom prst="rect">
            <a:avLst/>
          </a:prstGeom>
          <a:noFill/>
          <a:ln w="0">
            <a:noFill/>
          </a:ln>
        </p:spPr>
        <p:txBody>
          <a:bodyPr lIns="0" rIns="0" tIns="0" bIns="0" anchor="t">
            <a:noAutofit/>
          </a:bodyPr>
          <a:p>
            <a:pPr>
              <a:lnSpc>
                <a:spcPct val="80000"/>
              </a:lnSpc>
              <a:buNone/>
              <a:tabLst>
                <a:tab algn="l" pos="0"/>
              </a:tabLst>
            </a:pPr>
            <a:r>
              <a:rPr b="1" lang="de-DE" sz="3600" spc="-1" strike="noStrike" cap="all">
                <a:solidFill>
                  <a:srgbClr val="003f57"/>
                </a:solidFill>
                <a:latin typeface="Calibri"/>
              </a:rPr>
              <a:t>Einzeilige Überschrift (Calibri Bold 36pt)</a:t>
            </a:r>
            <a:endParaRPr b="1" lang="de-DE" sz="3600" spc="-1" strike="noStrike">
              <a:solidFill>
                <a:srgbClr val="003f57"/>
              </a:solidFill>
              <a:latin typeface="Calibri"/>
            </a:endParaRPr>
          </a:p>
          <a:p>
            <a:pPr>
              <a:lnSpc>
                <a:spcPct val="80000"/>
              </a:lnSpc>
              <a:buNone/>
              <a:tabLst>
                <a:tab algn="l" pos="0"/>
              </a:tabLst>
            </a:pPr>
            <a:r>
              <a:rPr b="0" lang="de-DE" sz="3600" spc="-1" strike="noStrike" cap="all">
                <a:solidFill>
                  <a:srgbClr val="003f57"/>
                </a:solidFill>
                <a:latin typeface="Calibri Light"/>
              </a:rPr>
              <a:t>Untertitel, 1. Ebene Einzug (Calibri Light 36pt)</a:t>
            </a:r>
            <a:endParaRPr b="1" lang="de-DE" sz="3600" spc="-1" strike="noStrike">
              <a:solidFill>
                <a:srgbClr val="003f57"/>
              </a:solidFill>
              <a:latin typeface="Calibri"/>
            </a:endParaRPr>
          </a:p>
        </p:txBody>
      </p:sp>
      <p:sp>
        <p:nvSpPr>
          <p:cNvPr id="236" name="PlaceHolder 3"/>
          <p:cNvSpPr>
            <a:spLocks noGrp="1"/>
          </p:cNvSpPr>
          <p:nvPr>
            <p:ph type="ftr" idx="2"/>
          </p:nvPr>
        </p:nvSpPr>
        <p:spPr>
          <a:xfrm>
            <a:off x="1654200" y="6390000"/>
            <a:ext cx="8567640" cy="107640"/>
          </a:xfrm>
          <a:prstGeom prst="rect">
            <a:avLst/>
          </a:prstGeom>
          <a:noFill/>
          <a:ln w="0">
            <a:noFill/>
          </a:ln>
        </p:spPr>
        <p:txBody>
          <a:bodyPr lIns="0" rIns="0" tIns="0" bIns="0" anchor="ctr">
            <a:noAutofit/>
          </a:bodyPr>
          <a:lstStyle>
            <a:lvl1pPr algn="ctr">
              <a:buNone/>
              <a:defRPr b="0" lang="de-DE" sz="1400" spc="-1" strike="noStrike">
                <a:latin typeface="Times New Roman"/>
              </a:defRPr>
            </a:lvl1pPr>
          </a:lstStyle>
          <a:p>
            <a:pPr algn="ctr">
              <a:buNone/>
            </a:pPr>
            <a:r>
              <a:rPr b="0" lang="de-DE" sz="1400" spc="-1" strike="noStrike">
                <a:latin typeface="Times New Roman"/>
              </a:rPr>
              <a:t>&lt;Fußzeile&gt;</a:t>
            </a:r>
            <a:endParaRPr b="0" lang="de-DE" sz="1400" spc="-1" strike="noStrike">
              <a:latin typeface="Times New Roman"/>
            </a:endParaRPr>
          </a:p>
        </p:txBody>
      </p:sp>
      <p:sp>
        <p:nvSpPr>
          <p:cNvPr id="237" name="PlaceHolder 4"/>
          <p:cNvSpPr>
            <a:spLocks noGrp="1"/>
          </p:cNvSpPr>
          <p:nvPr>
            <p:ph type="sldNum" idx="3"/>
          </p:nvPr>
        </p:nvSpPr>
        <p:spPr>
          <a:xfrm>
            <a:off x="10705320" y="6390000"/>
            <a:ext cx="719640" cy="107640"/>
          </a:xfrm>
          <a:prstGeom prst="rect">
            <a:avLst/>
          </a:prstGeom>
          <a:noFill/>
          <a:ln w="0">
            <a:noFill/>
          </a:ln>
        </p:spPr>
        <p:txBody>
          <a:bodyPr lIns="0" rIns="0" tIns="0" bIns="0" anchor="ctr">
            <a:noAutofit/>
          </a:bodyPr>
          <a:lstStyle>
            <a:lvl1pPr algn="r">
              <a:lnSpc>
                <a:spcPct val="100000"/>
              </a:lnSpc>
              <a:buNone/>
              <a:defRPr b="0" lang="en-GB" sz="1000" spc="-1" strike="noStrike">
                <a:solidFill>
                  <a:srgbClr val="003f57"/>
                </a:solidFill>
                <a:latin typeface="Calibri Light"/>
              </a:defRPr>
            </a:lvl1pPr>
          </a:lstStyle>
          <a:p>
            <a:pPr algn="r">
              <a:lnSpc>
                <a:spcPct val="100000"/>
              </a:lnSpc>
              <a:buNone/>
            </a:pPr>
            <a:fld id="{A99B2D0B-E2EA-475E-B299-5EA2DA710659}" type="slidenum">
              <a:rPr b="0" lang="en-GB" sz="1000" spc="-1" strike="noStrike">
                <a:solidFill>
                  <a:srgbClr val="003f57"/>
                </a:solidFill>
                <a:latin typeface="Calibri Light"/>
              </a:rPr>
              <a:t>&lt;Foliennummer&gt;</a:t>
            </a:fld>
            <a:endParaRPr b="0" lang="de-DE" sz="1000" spc="-1" strike="noStrike">
              <a:latin typeface="Times New Roman"/>
            </a:endParaRPr>
          </a:p>
        </p:txBody>
      </p:sp>
      <p:sp>
        <p:nvSpPr>
          <p:cNvPr id="238" name="PlaceHolder 5"/>
          <p:cNvSpPr>
            <a:spLocks noGrp="1"/>
          </p:cNvSpPr>
          <p:nvPr>
            <p:ph type="dt" idx="4"/>
          </p:nvPr>
        </p:nvSpPr>
        <p:spPr>
          <a:xfrm>
            <a:off x="864000" y="6390000"/>
            <a:ext cx="71964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&lt;Datum/Uhrzeit&gt;</a:t>
            </a:r>
            <a:endParaRPr b="0" lang="de-DE" sz="1000" spc="-1" strike="noStrike">
              <a:latin typeface="Times New Roman"/>
            </a:endParaRPr>
          </a:p>
        </p:txBody>
      </p:sp>
      <p:pic>
        <p:nvPicPr>
          <p:cNvPr id="239" name="" descr=""/>
          <p:cNvPicPr/>
          <p:nvPr/>
        </p:nvPicPr>
        <p:blipFill>
          <a:blip r:embed="rId6"/>
          <a:stretch/>
        </p:blipFill>
        <p:spPr>
          <a:xfrm>
            <a:off x="360" y="0"/>
            <a:ext cx="360" cy="360"/>
          </a:xfrm>
          <a:prstGeom prst="rect">
            <a:avLst/>
          </a:prstGeom>
          <a:ln w="0">
            <a:noFill/>
          </a:ln>
        </p:spPr>
      </p:pic>
      <p:sp>
        <p:nvSpPr>
          <p:cNvPr id="240" name="PlaceHolder 6"/>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de-DE" sz="1800" spc="-1" strike="noStrike">
                <a:solidFill>
                  <a:srgbClr val="000000"/>
                </a:solidFill>
                <a:latin typeface="Calibri Light"/>
              </a:rPr>
              <a:t>Format des Titeltextes durch Klicken bearbeiten</a:t>
            </a:r>
            <a:endParaRPr b="0" lang="de-DE" sz="1800" spc="-1" strike="noStrike">
              <a:solidFill>
                <a:srgbClr val="000000"/>
              </a:solidFill>
              <a:latin typeface="Calibri Light"/>
            </a:endParaRPr>
          </a:p>
        </p:txBody>
      </p:sp>
    </p:spTree>
  </p:cSld>
  <p:clrMap bg1="lt1" bg2="lt2" tx1="dk1" tx2="dk2" accent1="accent1" accent2="accent2" accent3="accent3" accent4="accent4" accent5="accent5" accent6="accent6" hlink="hlink" folHlink="folHlink"/>
  <p:sldLayoutIdLst>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7" name="" descr=""/>
          <p:cNvPicPr/>
          <p:nvPr/>
        </p:nvPicPr>
        <p:blipFill>
          <a:blip r:embed="rId2"/>
          <a:stretch/>
        </p:blipFill>
        <p:spPr>
          <a:xfrm>
            <a:off x="360" y="0"/>
            <a:ext cx="360" cy="360"/>
          </a:xfrm>
          <a:prstGeom prst="rect">
            <a:avLst/>
          </a:prstGeom>
          <a:ln w="0">
            <a:noFill/>
          </a:ln>
        </p:spPr>
      </p:pic>
      <p:graphicFrame>
        <p:nvGraphicFramePr>
          <p:cNvPr id="278" name=""/>
          <p:cNvGraphicFramePr/>
          <p:nvPr/>
        </p:nvGraphicFramePr>
        <p:xfrm>
          <a:off x="1440" y="1440"/>
          <a:ext cx="1080" cy="1080"/>
        </p:xfrm>
        <a:graphic>
          <a:graphicData uri="http://schemas.openxmlformats.org/presentationml/2006/ole">
            <p:oleObj progId="TCLayout.ActiveDocument.1" r:id="rId3" spid="">
              <p:embed/>
              <p:pic>
                <p:nvPicPr>
                  <p:cNvPr id="279" name="" descr=""/>
                  <p:cNvPicPr/>
                  <p:nvPr/>
                </p:nvPicPr>
                <p:blipFill>
                  <a:blip r:embed="rId4"/>
                  <a:stretch/>
                </p:blipFill>
                <p:spPr>
                  <a:xfrm>
                    <a:off x="1440" y="1440"/>
                    <a:ext cx="1080" cy="1080"/>
                  </a:xfrm>
                  <a:prstGeom prst="rect">
                    <a:avLst/>
                  </a:prstGeom>
                  <a:ln w="0">
                    <a:noFill/>
                  </a:ln>
                </p:spPr>
              </p:pic>
            </p:oleObj>
          </a:graphicData>
        </a:graphic>
      </p:graphicFrame>
      <p:pic>
        <p:nvPicPr>
          <p:cNvPr id="280" name="Grafik 8" descr=""/>
          <p:cNvPicPr/>
          <p:nvPr/>
        </p:nvPicPr>
        <p:blipFill>
          <a:blip r:embed="rId5"/>
          <a:stretch/>
        </p:blipFill>
        <p:spPr>
          <a:xfrm>
            <a:off x="588960" y="6336000"/>
            <a:ext cx="169920" cy="219240"/>
          </a:xfrm>
          <a:prstGeom prst="rect">
            <a:avLst/>
          </a:prstGeom>
          <a:ln w="0">
            <a:noFill/>
          </a:ln>
        </p:spPr>
      </p:pic>
      <p:sp>
        <p:nvSpPr>
          <p:cNvPr id="281"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tabLst>
                <a:tab algn="l" pos="0"/>
              </a:tabLst>
            </a:pPr>
            <a:r>
              <a:rPr b="1" lang="de-DE" sz="3600" spc="-1" strike="noStrike" cap="all">
                <a:solidFill>
                  <a:srgbClr val="003f57"/>
                </a:solidFill>
                <a:latin typeface="Calibri"/>
              </a:rPr>
              <a:t>Einzeilige Überschrift (Calibri Bold 36pt,</a:t>
            </a:r>
            <a:br>
              <a:rPr sz="3600"/>
            </a:br>
            <a:r>
              <a:rPr b="1" lang="de-DE" sz="3600" spc="-1" strike="noStrike" cap="all">
                <a:solidFill>
                  <a:srgbClr val="003f57"/>
                </a:solidFill>
                <a:latin typeface="Calibri"/>
              </a:rPr>
              <a:t>zweizeilig 28pt)</a:t>
            </a:r>
            <a:endParaRPr b="0" lang="de-DE" sz="3600" spc="-1" strike="noStrike">
              <a:solidFill>
                <a:srgbClr val="000000"/>
              </a:solidFill>
              <a:latin typeface="Calibri Light"/>
            </a:endParaRPr>
          </a:p>
        </p:txBody>
      </p:sp>
      <p:sp>
        <p:nvSpPr>
          <p:cNvPr id="282" name="PlaceHolder 2"/>
          <p:cNvSpPr>
            <a:spLocks noGrp="1"/>
          </p:cNvSpPr>
          <p:nvPr>
            <p:ph type="body"/>
          </p:nvPr>
        </p:nvSpPr>
        <p:spPr>
          <a:xfrm>
            <a:off x="864000" y="2052000"/>
            <a:ext cx="330192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Mastertextformat bearbeiten</a:t>
            </a:r>
            <a:br>
              <a:rPr sz="1800"/>
            </a:br>
            <a:r>
              <a:rPr b="1" lang="de-DE" sz="1800" spc="-1" strike="noStrike">
                <a:solidFill>
                  <a:srgbClr val="003f57"/>
                </a:solidFill>
                <a:latin typeface="Calibri"/>
              </a:rPr>
              <a:t>(Calibri Bold 18pt)</a:t>
            </a:r>
            <a:endParaRPr b="1" lang="de-DE" sz="1800" spc="-1" strike="noStrike">
              <a:solidFill>
                <a:srgbClr val="003f57"/>
              </a:solidFill>
              <a:latin typeface="Calibri"/>
            </a:endParaRPr>
          </a:p>
          <a:p>
            <a:pPr>
              <a:lnSpc>
                <a:spcPct val="100000"/>
              </a:lnSpc>
              <a:spcBef>
                <a:spcPts val="300"/>
              </a:spcBef>
              <a:spcAft>
                <a:spcPts val="601"/>
              </a:spcAft>
              <a:buNone/>
              <a:tabLst>
                <a:tab algn="l" pos="0"/>
              </a:tabLst>
            </a:pPr>
            <a:r>
              <a:rPr b="0" lang="de-DE" sz="1800" spc="-1" strike="noStrike">
                <a:solidFill>
                  <a:srgbClr val="003f57"/>
                </a:solidFill>
                <a:latin typeface="Calibri Light"/>
              </a:rPr>
              <a:t>Zweite Ebene (Calibri Light 18pt)</a:t>
            </a:r>
            <a:endParaRPr b="1" lang="de-DE" sz="1800" spc="-1" strike="noStrike">
              <a:solidFill>
                <a:srgbClr val="003f57"/>
              </a:solidFill>
              <a:latin typeface="Calibri"/>
            </a:endParaRPr>
          </a:p>
          <a:p>
            <a:pPr lvl="2" marL="144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Dritte Ebene</a:t>
            </a:r>
            <a:endParaRPr b="0" lang="de-DE" sz="1800" spc="-1" strike="noStrike">
              <a:solidFill>
                <a:srgbClr val="003f57"/>
              </a:solidFill>
              <a:latin typeface="Calibri Light"/>
            </a:endParaRPr>
          </a:p>
          <a:p>
            <a:pPr lvl="3" marL="288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Vierte Ebene</a:t>
            </a:r>
            <a:endParaRPr b="0" lang="de-DE" sz="1800" spc="-1" strike="noStrike">
              <a:solidFill>
                <a:srgbClr val="003f57"/>
              </a:solidFill>
              <a:latin typeface="Calibri Light"/>
            </a:endParaRPr>
          </a:p>
          <a:p>
            <a:pPr lvl="4" marL="432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Fünfte Ebene</a:t>
            </a:r>
            <a:endParaRPr b="0" lang="de-DE" sz="1800" spc="-1" strike="noStrike">
              <a:solidFill>
                <a:srgbClr val="003f57"/>
              </a:solidFill>
              <a:latin typeface="Calibri Light"/>
            </a:endParaRPr>
          </a:p>
        </p:txBody>
      </p:sp>
      <p:sp>
        <p:nvSpPr>
          <p:cNvPr id="283" name="PlaceHolder 3"/>
          <p:cNvSpPr>
            <a:spLocks noGrp="1"/>
          </p:cNvSpPr>
          <p:nvPr>
            <p:ph type="body"/>
          </p:nvPr>
        </p:nvSpPr>
        <p:spPr>
          <a:xfrm>
            <a:off x="4500360" y="2052000"/>
            <a:ext cx="330084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Mastertextformat bearbeiten</a:t>
            </a:r>
            <a:br>
              <a:rPr sz="1800"/>
            </a:br>
            <a:r>
              <a:rPr b="1" lang="de-DE" sz="1800" spc="-1" strike="noStrike">
                <a:solidFill>
                  <a:srgbClr val="003f57"/>
                </a:solidFill>
                <a:latin typeface="Calibri"/>
              </a:rPr>
              <a:t>(Calibri Bold 18pt)</a:t>
            </a:r>
            <a:endParaRPr b="1" lang="de-DE" sz="1800" spc="-1" strike="noStrike">
              <a:solidFill>
                <a:srgbClr val="003f57"/>
              </a:solidFill>
              <a:latin typeface="Calibri"/>
            </a:endParaRPr>
          </a:p>
          <a:p>
            <a:pPr>
              <a:lnSpc>
                <a:spcPct val="100000"/>
              </a:lnSpc>
              <a:spcBef>
                <a:spcPts val="300"/>
              </a:spcBef>
              <a:spcAft>
                <a:spcPts val="601"/>
              </a:spcAft>
              <a:buNone/>
              <a:tabLst>
                <a:tab algn="l" pos="0"/>
              </a:tabLst>
            </a:pPr>
            <a:r>
              <a:rPr b="0" lang="de-DE" sz="1800" spc="-1" strike="noStrike">
                <a:solidFill>
                  <a:srgbClr val="003f57"/>
                </a:solidFill>
                <a:latin typeface="Calibri Light"/>
              </a:rPr>
              <a:t>Zweite Ebene (Calibri Light 18pt)</a:t>
            </a:r>
            <a:endParaRPr b="1" lang="de-DE" sz="1800" spc="-1" strike="noStrike">
              <a:solidFill>
                <a:srgbClr val="003f57"/>
              </a:solidFill>
              <a:latin typeface="Calibri"/>
            </a:endParaRPr>
          </a:p>
          <a:p>
            <a:pPr lvl="2" marL="144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Dritte Ebene</a:t>
            </a:r>
            <a:endParaRPr b="0" lang="de-DE" sz="1800" spc="-1" strike="noStrike">
              <a:solidFill>
                <a:srgbClr val="003f57"/>
              </a:solidFill>
              <a:latin typeface="Calibri Light"/>
            </a:endParaRPr>
          </a:p>
          <a:p>
            <a:pPr lvl="3" marL="288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Vierte Ebene</a:t>
            </a:r>
            <a:endParaRPr b="0" lang="de-DE" sz="1800" spc="-1" strike="noStrike">
              <a:solidFill>
                <a:srgbClr val="003f57"/>
              </a:solidFill>
              <a:latin typeface="Calibri Light"/>
            </a:endParaRPr>
          </a:p>
          <a:p>
            <a:pPr lvl="4" marL="432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Fünfte Ebene</a:t>
            </a:r>
            <a:endParaRPr b="0" lang="de-DE" sz="1800" spc="-1" strike="noStrike">
              <a:solidFill>
                <a:srgbClr val="003f57"/>
              </a:solidFill>
              <a:latin typeface="Calibri Light"/>
            </a:endParaRPr>
          </a:p>
        </p:txBody>
      </p:sp>
      <p:sp>
        <p:nvSpPr>
          <p:cNvPr id="284" name="PlaceHolder 4"/>
          <p:cNvSpPr>
            <a:spLocks noGrp="1"/>
          </p:cNvSpPr>
          <p:nvPr>
            <p:ph type="body"/>
          </p:nvPr>
        </p:nvSpPr>
        <p:spPr>
          <a:xfrm>
            <a:off x="8129160" y="2052000"/>
            <a:ext cx="330084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Mastertextformat bearbeiten</a:t>
            </a:r>
            <a:br>
              <a:rPr sz="1800"/>
            </a:br>
            <a:r>
              <a:rPr b="1" lang="de-DE" sz="1800" spc="-1" strike="noStrike">
                <a:solidFill>
                  <a:srgbClr val="003f57"/>
                </a:solidFill>
                <a:latin typeface="Calibri"/>
              </a:rPr>
              <a:t>(Calibri Bold 18pt)</a:t>
            </a:r>
            <a:endParaRPr b="1" lang="de-DE" sz="1800" spc="-1" strike="noStrike">
              <a:solidFill>
                <a:srgbClr val="003f57"/>
              </a:solidFill>
              <a:latin typeface="Calibri"/>
            </a:endParaRPr>
          </a:p>
          <a:p>
            <a:pPr>
              <a:lnSpc>
                <a:spcPct val="100000"/>
              </a:lnSpc>
              <a:spcBef>
                <a:spcPts val="300"/>
              </a:spcBef>
              <a:spcAft>
                <a:spcPts val="601"/>
              </a:spcAft>
              <a:buNone/>
              <a:tabLst>
                <a:tab algn="l" pos="0"/>
              </a:tabLst>
            </a:pPr>
            <a:r>
              <a:rPr b="0" lang="de-DE" sz="1800" spc="-1" strike="noStrike">
                <a:solidFill>
                  <a:srgbClr val="003f57"/>
                </a:solidFill>
                <a:latin typeface="Calibri Light"/>
              </a:rPr>
              <a:t>Zweite Ebene (Calibri Light 18pt)</a:t>
            </a:r>
            <a:endParaRPr b="1" lang="de-DE" sz="1800" spc="-1" strike="noStrike">
              <a:solidFill>
                <a:srgbClr val="003f57"/>
              </a:solidFill>
              <a:latin typeface="Calibri"/>
            </a:endParaRPr>
          </a:p>
          <a:p>
            <a:pPr lvl="2" marL="144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Dritte Ebene</a:t>
            </a:r>
            <a:endParaRPr b="0" lang="de-DE" sz="1800" spc="-1" strike="noStrike">
              <a:solidFill>
                <a:srgbClr val="003f57"/>
              </a:solidFill>
              <a:latin typeface="Calibri Light"/>
            </a:endParaRPr>
          </a:p>
          <a:p>
            <a:pPr lvl="3" marL="288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Vierte Ebene</a:t>
            </a:r>
            <a:endParaRPr b="0" lang="de-DE" sz="1800" spc="-1" strike="noStrike">
              <a:solidFill>
                <a:srgbClr val="003f57"/>
              </a:solidFill>
              <a:latin typeface="Calibri Light"/>
            </a:endParaRPr>
          </a:p>
          <a:p>
            <a:pPr lvl="4" marL="432000" indent="-144000">
              <a:lnSpc>
                <a:spcPct val="100000"/>
              </a:lnSpc>
              <a:spcBef>
                <a:spcPts val="300"/>
              </a:spcBef>
              <a:spcAft>
                <a:spcPts val="601"/>
              </a:spcAft>
              <a:buClr>
                <a:srgbClr val="e40033"/>
              </a:buClr>
              <a:buFont typeface="Arial"/>
              <a:buChar char="•"/>
              <a:tabLst>
                <a:tab algn="l" pos="0"/>
              </a:tabLst>
            </a:pPr>
            <a:r>
              <a:rPr b="0" lang="de-DE" sz="1800" spc="-1" strike="noStrike">
                <a:solidFill>
                  <a:srgbClr val="003f57"/>
                </a:solidFill>
                <a:latin typeface="Calibri Light"/>
              </a:rPr>
              <a:t>Fünfte Ebene</a:t>
            </a:r>
            <a:endParaRPr b="0" lang="de-DE" sz="1800" spc="-1" strike="noStrike">
              <a:solidFill>
                <a:srgbClr val="003f57"/>
              </a:solidFill>
              <a:latin typeface="Calibri Light"/>
            </a:endParaRPr>
          </a:p>
        </p:txBody>
      </p:sp>
      <p:sp>
        <p:nvSpPr>
          <p:cNvPr id="285" name="Gerade Verbindung 13"/>
          <p:cNvSpPr/>
          <p:nvPr/>
        </p:nvSpPr>
        <p:spPr>
          <a:xfrm>
            <a:off x="59785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286" name="Gerade Verbindung 14"/>
          <p:cNvSpPr/>
          <p:nvPr/>
        </p:nvSpPr>
        <p:spPr>
          <a:xfrm>
            <a:off x="631260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287" name="Gerade Verbindung 15"/>
          <p:cNvSpPr/>
          <p:nvPr/>
        </p:nvSpPr>
        <p:spPr>
          <a:xfrm>
            <a:off x="41695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288" name="Gerade Verbindung 16"/>
          <p:cNvSpPr/>
          <p:nvPr/>
        </p:nvSpPr>
        <p:spPr>
          <a:xfrm>
            <a:off x="450360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289" name="Gerade Verbindung 17"/>
          <p:cNvSpPr/>
          <p:nvPr/>
        </p:nvSpPr>
        <p:spPr>
          <a:xfrm>
            <a:off x="780048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sp>
        <p:nvSpPr>
          <p:cNvPr id="290" name="Gerade Verbindung 18"/>
          <p:cNvSpPr/>
          <p:nvPr/>
        </p:nvSpPr>
        <p:spPr>
          <a:xfrm>
            <a:off x="8127720" y="-375840"/>
            <a:ext cx="360" cy="180000"/>
          </a:xfrm>
          <a:prstGeom prst="line">
            <a:avLst/>
          </a:prstGeom>
          <a:ln>
            <a:solidFill>
              <a:srgbClr val="bfbfbf"/>
            </a:solidFill>
          </a:ln>
        </p:spPr>
        <p:style>
          <a:lnRef idx="1">
            <a:schemeClr val="accent1"/>
          </a:lnRef>
          <a:fillRef idx="0">
            <a:schemeClr val="accent1"/>
          </a:fillRef>
          <a:effectRef idx="0">
            <a:schemeClr val="accent1"/>
          </a:effectRef>
          <a:fontRef idx="minor"/>
        </p:style>
      </p:sp>
      <p:pic>
        <p:nvPicPr>
          <p:cNvPr id="291" name="" descr=""/>
          <p:cNvPicPr/>
          <p:nvPr/>
        </p:nvPicPr>
        <p:blipFill>
          <a:blip r:embed="rId6"/>
          <a:stretch/>
        </p:blipFill>
        <p:spPr>
          <a:xfrm>
            <a:off x="360" y="0"/>
            <a:ext cx="360" cy="3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40033"/>
        </a:solidFill>
      </p:bgPr>
    </p:bg>
    <p:spTree>
      <p:nvGrpSpPr>
        <p:cNvPr id="1" name=""/>
        <p:cNvGrpSpPr/>
        <p:nvPr/>
      </p:nvGrpSpPr>
      <p:grpSpPr>
        <a:xfrm>
          <a:off x="0" y="0"/>
          <a:ext cx="0" cy="0"/>
          <a:chOff x="0" y="0"/>
          <a:chExt cx="0" cy="0"/>
        </a:xfrm>
      </p:grpSpPr>
      <p:pic>
        <p:nvPicPr>
          <p:cNvPr id="328" name="" descr=""/>
          <p:cNvPicPr/>
          <p:nvPr/>
        </p:nvPicPr>
        <p:blipFill>
          <a:blip r:embed="rId2"/>
          <a:stretch/>
        </p:blipFill>
        <p:spPr>
          <a:xfrm>
            <a:off x="360" y="0"/>
            <a:ext cx="360" cy="360"/>
          </a:xfrm>
          <a:prstGeom prst="rect">
            <a:avLst/>
          </a:prstGeom>
          <a:ln w="0">
            <a:noFill/>
          </a:ln>
        </p:spPr>
      </p:pic>
      <p:graphicFrame>
        <p:nvGraphicFramePr>
          <p:cNvPr id="329" name=""/>
          <p:cNvGraphicFramePr/>
          <p:nvPr/>
        </p:nvGraphicFramePr>
        <p:xfrm>
          <a:off x="1440" y="1440"/>
          <a:ext cx="1080" cy="1080"/>
        </p:xfrm>
        <a:graphic>
          <a:graphicData uri="http://schemas.openxmlformats.org/presentationml/2006/ole">
            <p:oleObj progId="TCLayout.ActiveDocument.1" r:id="rId3" spid="">
              <p:embed/>
              <p:pic>
                <p:nvPicPr>
                  <p:cNvPr id="330" name="" descr=""/>
                  <p:cNvPicPr/>
                  <p:nvPr/>
                </p:nvPicPr>
                <p:blipFill>
                  <a:blip r:embed="rId4"/>
                  <a:stretch/>
                </p:blipFill>
                <p:spPr>
                  <a:xfrm>
                    <a:off x="1440" y="1440"/>
                    <a:ext cx="1080" cy="1080"/>
                  </a:xfrm>
                  <a:prstGeom prst="rect">
                    <a:avLst/>
                  </a:prstGeom>
                  <a:ln w="0">
                    <a:noFill/>
                  </a:ln>
                </p:spPr>
              </p:pic>
            </p:oleObj>
          </a:graphicData>
        </a:graphic>
      </p:graphicFrame>
      <p:pic>
        <p:nvPicPr>
          <p:cNvPr id="331" name="Grafik 8" descr=""/>
          <p:cNvPicPr/>
          <p:nvPr/>
        </p:nvPicPr>
        <p:blipFill>
          <a:blip r:embed="rId5"/>
          <a:stretch/>
        </p:blipFill>
        <p:spPr>
          <a:xfrm>
            <a:off x="588960" y="6336000"/>
            <a:ext cx="169920" cy="219240"/>
          </a:xfrm>
          <a:prstGeom prst="rect">
            <a:avLst/>
          </a:prstGeom>
          <a:ln w="0">
            <a:noFill/>
          </a:ln>
        </p:spPr>
      </p:pic>
      <p:sp>
        <p:nvSpPr>
          <p:cNvPr id="332" name="Rechteck 11"/>
          <p:cNvSpPr/>
          <p:nvPr/>
        </p:nvSpPr>
        <p:spPr>
          <a:xfrm>
            <a:off x="6097320" y="0"/>
            <a:ext cx="609444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33" name="PlaceHolder 1"/>
          <p:cNvSpPr>
            <a:spLocks noGrp="1"/>
          </p:cNvSpPr>
          <p:nvPr>
            <p:ph type="body"/>
          </p:nvPr>
        </p:nvSpPr>
        <p:spPr>
          <a:xfrm>
            <a:off x="864000" y="727200"/>
            <a:ext cx="4766040" cy="3977640"/>
          </a:xfrm>
          <a:prstGeom prst="rect">
            <a:avLst/>
          </a:prstGeom>
          <a:noFill/>
          <a:ln w="0">
            <a:noFill/>
          </a:ln>
        </p:spPr>
        <p:txBody>
          <a:bodyPr lIns="0" rIns="0" tIns="0" bIns="0" anchor="t">
            <a:noAutofit/>
          </a:bodyPr>
          <a:p>
            <a:pPr>
              <a:lnSpc>
                <a:spcPct val="80000"/>
              </a:lnSpc>
              <a:buNone/>
              <a:tabLst>
                <a:tab algn="l" pos="0"/>
              </a:tabLst>
            </a:pPr>
            <a:r>
              <a:rPr b="1" lang="de-DE" sz="3600" spc="-1" strike="noStrike" cap="all">
                <a:solidFill>
                  <a:srgbClr val="ffffff"/>
                </a:solidFill>
                <a:latin typeface="Calibri"/>
              </a:rPr>
              <a:t>Einzeilige Überschrift (Calibri Bold 36pt,</a:t>
            </a:r>
            <a:br>
              <a:rPr sz="3600"/>
            </a:br>
            <a:r>
              <a:rPr b="1" lang="de-DE" sz="3600" spc="-1" strike="noStrike" cap="all">
                <a:solidFill>
                  <a:srgbClr val="ffffff"/>
                </a:solidFill>
                <a:latin typeface="Calibri"/>
              </a:rPr>
              <a:t>zweizeilig 28pt)</a:t>
            </a:r>
            <a:endParaRPr b="1" lang="de-DE" sz="3600" spc="-1" strike="noStrike">
              <a:solidFill>
                <a:srgbClr val="003f57"/>
              </a:solidFill>
              <a:latin typeface="Calibri"/>
            </a:endParaRPr>
          </a:p>
        </p:txBody>
      </p:sp>
      <p:pic>
        <p:nvPicPr>
          <p:cNvPr id="334" name="Logo" descr=""/>
          <p:cNvPicPr/>
          <p:nvPr/>
        </p:nvPicPr>
        <p:blipFill>
          <a:blip r:embed="rId6"/>
          <a:stretch/>
        </p:blipFill>
        <p:spPr>
          <a:xfrm>
            <a:off x="6564240" y="1782720"/>
            <a:ext cx="1910160" cy="730800"/>
          </a:xfrm>
          <a:prstGeom prst="rect">
            <a:avLst/>
          </a:prstGeom>
          <a:ln w="0">
            <a:noFill/>
          </a:ln>
        </p:spPr>
      </p:pic>
      <p:sp>
        <p:nvSpPr>
          <p:cNvPr id="335" name="Rechteck 6"/>
          <p:cNvSpPr/>
          <p:nvPr/>
        </p:nvSpPr>
        <p:spPr>
          <a:xfrm>
            <a:off x="0" y="6129360"/>
            <a:ext cx="861480" cy="728280"/>
          </a:xfrm>
          <a:prstGeom prst="rect">
            <a:avLst/>
          </a:prstGeom>
          <a:solidFill>
            <a:srgbClr val="e40033"/>
          </a:solidFill>
          <a:ln>
            <a:noFill/>
          </a:ln>
        </p:spPr>
        <p:style>
          <a:lnRef idx="2">
            <a:schemeClr val="accent1">
              <a:shade val="50000"/>
            </a:schemeClr>
          </a:lnRef>
          <a:fillRef idx="1">
            <a:schemeClr val="accent1"/>
          </a:fillRef>
          <a:effectRef idx="0">
            <a:schemeClr val="accent1"/>
          </a:effectRef>
          <a:fontRef idx="minor"/>
        </p:style>
      </p:sp>
      <p:sp>
        <p:nvSpPr>
          <p:cNvPr id="336" name="Cottbus Kontakt 2"/>
          <p:cNvSpPr/>
          <p:nvPr/>
        </p:nvSpPr>
        <p:spPr>
          <a:xfrm>
            <a:off x="7322400" y="2719440"/>
            <a:ext cx="4102560" cy="3409560"/>
          </a:xfrm>
          <a:prstGeom prst="rect">
            <a:avLst/>
          </a:prstGeom>
          <a:noFill/>
          <a:ln w="0">
            <a:noFill/>
          </a:ln>
        </p:spPr>
        <p:style>
          <a:lnRef idx="0"/>
          <a:fillRef idx="0"/>
          <a:effectRef idx="0"/>
          <a:fontRef idx="minor"/>
        </p:style>
        <p:txBody>
          <a:bodyPr lIns="0" rIns="0" tIns="0" bIns="0" anchor="b">
            <a:spAutoFit/>
          </a:bodyPr>
          <a:p>
            <a:pPr>
              <a:lnSpc>
                <a:spcPct val="100000"/>
              </a:lnSpc>
              <a:buNone/>
              <a:tabLst>
                <a:tab algn="l" pos="0"/>
              </a:tabLst>
            </a:pPr>
            <a:r>
              <a:rPr b="1" lang="de-DE" sz="1400" spc="-1" strike="noStrike">
                <a:solidFill>
                  <a:srgbClr val="003f57"/>
                </a:solidFill>
                <a:latin typeface="Calibri"/>
              </a:rPr>
              <a:t>Robert Fischer</a:t>
            </a: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Projektleitung - Nachhaltige Bildung für die Zukunft</a:t>
            </a:r>
            <a:endParaRPr b="0" lang="de-DE" sz="1400" spc="-1" strike="noStrike">
              <a:latin typeface="Arial"/>
            </a:endParaRPr>
          </a:p>
          <a:p>
            <a:pPr>
              <a:lnSpc>
                <a:spcPct val="100000"/>
              </a:lnSpc>
              <a:buNone/>
              <a:tabLst>
                <a:tab algn="l" pos="0"/>
              </a:tabLst>
            </a:pP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Fachbereich Bildung und Integration</a:t>
            </a:r>
            <a:endParaRPr b="0" lang="de-DE" sz="1400" spc="-1" strike="noStrike">
              <a:latin typeface="Arial"/>
            </a:endParaRPr>
          </a:p>
          <a:p>
            <a:pPr>
              <a:lnSpc>
                <a:spcPct val="100000"/>
              </a:lnSpc>
              <a:buNone/>
              <a:tabLst>
                <a:tab algn="l" pos="0"/>
              </a:tabLst>
            </a:pP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Stadt Cottbus/Chóśebuz</a:t>
            </a:r>
            <a:endParaRPr b="0" lang="de-DE" sz="1400" spc="-1" strike="noStrike">
              <a:latin typeface="Arial"/>
            </a:endParaRPr>
          </a:p>
          <a:p>
            <a:pPr>
              <a:lnSpc>
                <a:spcPct val="100000"/>
              </a:lnSpc>
              <a:buNone/>
              <a:tabLst>
                <a:tab algn="l" pos="0"/>
              </a:tabLst>
            </a:pPr>
            <a:r>
              <a:rPr b="1" lang="de-DE" sz="1400" spc="-1" strike="noStrike">
                <a:solidFill>
                  <a:srgbClr val="e70033"/>
                </a:solidFill>
                <a:latin typeface="Calibri"/>
              </a:rPr>
              <a:t>Dezernat Soziales, Jugend, Bildung &amp; Integration</a:t>
            </a:r>
            <a:endParaRPr b="0" lang="de-DE" sz="1400" spc="-1" strike="noStrike">
              <a:latin typeface="Arial"/>
            </a:endParaRPr>
          </a:p>
          <a:p>
            <a:pPr>
              <a:lnSpc>
                <a:spcPct val="100000"/>
              </a:lnSpc>
              <a:buNone/>
              <a:tabLst>
                <a:tab algn="l" pos="0"/>
              </a:tabLst>
            </a:pP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Besucheradresse:</a:t>
            </a: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Dahlitzer Str.12/13</a:t>
            </a: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03046 Cottbus</a:t>
            </a:r>
            <a:endParaRPr b="0" lang="de-DE" sz="1400" spc="-1" strike="noStrike">
              <a:latin typeface="Arial"/>
            </a:endParaRPr>
          </a:p>
          <a:p>
            <a:pPr>
              <a:lnSpc>
                <a:spcPct val="100000"/>
              </a:lnSpc>
              <a:buNone/>
              <a:tabLst>
                <a:tab algn="l" pos="0"/>
              </a:tabLst>
            </a:pP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T</a:t>
            </a:r>
            <a:r>
              <a:rPr b="0" lang="de-DE" sz="1400" spc="-1" strike="noStrike">
                <a:solidFill>
                  <a:srgbClr val="003f57"/>
                </a:solidFill>
                <a:latin typeface="Calibri Light"/>
              </a:rPr>
              <a:t>	</a:t>
            </a:r>
            <a:r>
              <a:rPr b="0" lang="de-DE" sz="1400" spc="-1" strike="noStrike">
                <a:solidFill>
                  <a:srgbClr val="003f57"/>
                </a:solidFill>
                <a:latin typeface="Calibri Light"/>
              </a:rPr>
              <a:t>+49 355 3555809</a:t>
            </a:r>
            <a:endParaRPr b="0" lang="de-DE" sz="1400" spc="-1" strike="noStrike">
              <a:latin typeface="Arial"/>
            </a:endParaRPr>
          </a:p>
          <a:p>
            <a:pPr>
              <a:lnSpc>
                <a:spcPct val="100000"/>
              </a:lnSpc>
              <a:buNone/>
              <a:tabLst>
                <a:tab algn="l" pos="0"/>
              </a:tabLst>
            </a:pPr>
            <a:r>
              <a:rPr b="0" lang="de-DE" sz="1400" spc="-1" strike="noStrike">
                <a:solidFill>
                  <a:srgbClr val="003f57"/>
                </a:solidFill>
                <a:latin typeface="Calibri Light"/>
              </a:rPr>
              <a:t>Robert.Fischer@cottbus.de</a:t>
            </a:r>
            <a:endParaRPr b="0" lang="de-DE" sz="1400" spc="-1" strike="noStrike">
              <a:latin typeface="Arial"/>
            </a:endParaRPr>
          </a:p>
        </p:txBody>
      </p:sp>
      <p:sp>
        <p:nvSpPr>
          <p:cNvPr id="337" name="URL">
            <a:hlinkClick r:id="rId7"/>
          </p:cNvPr>
          <p:cNvSpPr/>
          <p:nvPr/>
        </p:nvSpPr>
        <p:spPr>
          <a:xfrm>
            <a:off x="7321680" y="6194160"/>
            <a:ext cx="1271520" cy="221040"/>
          </a:xfrm>
          <a:prstGeom prst="rect">
            <a:avLst/>
          </a:prstGeom>
          <a:noFill/>
          <a:ln w="0">
            <a:noFill/>
          </a:ln>
        </p:spPr>
        <p:style>
          <a:lnRef idx="0"/>
          <a:fillRef idx="0"/>
          <a:effectRef idx="0"/>
          <a:fontRef idx="minor"/>
        </p:style>
        <p:txBody>
          <a:bodyPr lIns="0" rIns="0" tIns="0" bIns="0" anchor="b">
            <a:noAutofit/>
          </a:bodyPr>
          <a:p>
            <a:pPr>
              <a:lnSpc>
                <a:spcPct val="100000"/>
              </a:lnSpc>
              <a:spcAft>
                <a:spcPts val="901"/>
              </a:spcAft>
              <a:buNone/>
              <a:tabLst>
                <a:tab algn="l" pos="0"/>
              </a:tabLst>
            </a:pPr>
            <a:r>
              <a:rPr b="1" lang="de-DE" sz="1400" spc="-1" strike="noStrike">
                <a:solidFill>
                  <a:srgbClr val="e40033"/>
                </a:solidFill>
                <a:latin typeface="Calibri"/>
              </a:rPr>
              <a:t>www.cottbus.de</a:t>
            </a:r>
            <a:endParaRPr b="0" lang="de-DE" sz="1400" spc="-1" strike="noStrike">
              <a:latin typeface="Arial"/>
            </a:endParaRPr>
          </a:p>
        </p:txBody>
      </p:sp>
      <p:pic>
        <p:nvPicPr>
          <p:cNvPr id="338" name="" descr=""/>
          <p:cNvPicPr/>
          <p:nvPr/>
        </p:nvPicPr>
        <p:blipFill>
          <a:blip r:embed="rId8"/>
          <a:stretch/>
        </p:blipFill>
        <p:spPr>
          <a:xfrm>
            <a:off x="360" y="0"/>
            <a:ext cx="360" cy="360"/>
          </a:xfrm>
          <a:prstGeom prst="rect">
            <a:avLst/>
          </a:prstGeom>
          <a:ln w="0">
            <a:noFill/>
          </a:ln>
        </p:spPr>
      </p:pic>
      <p:sp>
        <p:nvSpPr>
          <p:cNvPr id="33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de-DE" sz="1800" spc="-1" strike="noStrike">
                <a:solidFill>
                  <a:srgbClr val="000000"/>
                </a:solidFill>
                <a:latin typeface="Calibri Light"/>
              </a:rPr>
              <a:t>Format des Titeltextes durch Klicken bearbeiten</a:t>
            </a:r>
            <a:endParaRPr b="0" lang="de-DE" sz="1800" spc="-1" strike="noStrike">
              <a:solidFill>
                <a:srgbClr val="000000"/>
              </a:solidFill>
              <a:latin typeface="Calibri Light"/>
            </a:endParaRPr>
          </a:p>
        </p:txBody>
      </p:sp>
    </p:spTree>
  </p:cSld>
  <p:clrMap bg1="lt1" bg2="lt2" tx1="dk1" tx2="dk2" accent1="accent1" accent2="accent2" accent3="accent3" accent4="accent4" accent5="accent5" accent6="accent6" hlink="hlink" folHlink="folHlink"/>
  <p:sldLayoutIdLst>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tif"/><Relationship Id="rId3"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slideLayout" Target="../slideLayouts/slideLayout29.xml"/>
</Relationships>
</file>

<file path=ppt/slides/_rels/slide16.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slideLayout" Target="../slideLayouts/slideLayout76.xml"/>
</Relationships>
</file>

<file path=ppt/slides/_rels/slide18.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jpeg"/><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slideLayout" Target="../slideLayouts/slideLayout29.xml"/>
</Relationships>
</file>

<file path=ppt/slides/_rels/slide19.xml.rels><?xml version="1.0" encoding="UTF-8"?>
<Relationships xmlns="http://schemas.openxmlformats.org/package/2006/relationships"><Relationship Id="rId1" Type="http://schemas.openxmlformats.org/officeDocument/2006/relationships/image" Target="../media/image68.tif"/><Relationship Id="rId2" Type="http://schemas.openxmlformats.org/officeDocument/2006/relationships/image" Target="../media/image69.png"/><Relationship Id="rId3" Type="http://schemas.openxmlformats.org/officeDocument/2006/relationships/image" Target="../media/image70.tif"/><Relationship Id="rId4" Type="http://schemas.openxmlformats.org/officeDocument/2006/relationships/image" Target="../media/image71.png"/><Relationship Id="rId5" Type="http://schemas.openxmlformats.org/officeDocument/2006/relationships/image" Target="../media/image72.tif"/><Relationship Id="rId6" Type="http://schemas.openxmlformats.org/officeDocument/2006/relationships/image" Target="../media/image73.tif"/><Relationship Id="rId7" Type="http://schemas.openxmlformats.org/officeDocument/2006/relationships/slideLayout" Target="../slideLayouts/slideLayout76.xml"/>
</Relationships>
</file>

<file path=ppt/slides/_rels/slide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image" Target="../media/image76.jpeg"/><Relationship Id="rId3" Type="http://schemas.openxmlformats.org/officeDocument/2006/relationships/image" Target="../media/image77.jpeg"/><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80.jpeg"/><Relationship Id="rId7"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jpeg"/><Relationship Id="rId3" Type="http://schemas.openxmlformats.org/officeDocument/2006/relationships/image" Target="../media/image83.jpeg"/><Relationship Id="rId4" Type="http://schemas.openxmlformats.org/officeDocument/2006/relationships/image" Target="../media/image84.jpeg"/><Relationship Id="rId5" Type="http://schemas.openxmlformats.org/officeDocument/2006/relationships/slideLayout" Target="../slideLayouts/slideLayout2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title"/>
          </p:nvPr>
        </p:nvSpPr>
        <p:spPr>
          <a:xfrm>
            <a:off x="839160" y="2610360"/>
            <a:ext cx="4200840" cy="1709640"/>
          </a:xfrm>
          <a:prstGeom prst="rect">
            <a:avLst/>
          </a:prstGeom>
          <a:noFill/>
          <a:ln w="0">
            <a:noFill/>
          </a:ln>
        </p:spPr>
        <p:txBody>
          <a:bodyPr lIns="0" rIns="0" tIns="0" bIns="0" anchor="t">
            <a:noAutofit/>
          </a:bodyPr>
          <a:p>
            <a:pPr>
              <a:lnSpc>
                <a:spcPct val="80000"/>
              </a:lnSpc>
              <a:buNone/>
            </a:pPr>
            <a:r>
              <a:rPr b="1" lang="de-DE" sz="3200" spc="-1" strike="noStrike" cap="all">
                <a:solidFill>
                  <a:srgbClr val="ffffff"/>
                </a:solidFill>
                <a:latin typeface="Calibri"/>
              </a:rPr>
              <a:t>AgendA 2030</a:t>
            </a:r>
            <a:br>
              <a:rPr sz="3200"/>
            </a:br>
            <a:br>
              <a:rPr sz="3200"/>
            </a:br>
            <a:r>
              <a:rPr b="1" lang="de-DE" sz="3200" spc="-1" strike="noStrike" cap="all">
                <a:solidFill>
                  <a:srgbClr val="ffffff"/>
                </a:solidFill>
                <a:latin typeface="Calibri"/>
              </a:rPr>
              <a:t>und das </a:t>
            </a:r>
            <a:br>
              <a:rPr sz="3200"/>
            </a:br>
            <a:br>
              <a:rPr sz="3200"/>
            </a:br>
            <a:r>
              <a:rPr b="1" lang="de-DE" sz="3200" spc="-1" strike="noStrike" cap="all">
                <a:solidFill>
                  <a:srgbClr val="ffffff"/>
                </a:solidFill>
                <a:latin typeface="Calibri"/>
              </a:rPr>
              <a:t>Pädagogische Zentrum für Natur und Umwelt</a:t>
            </a:r>
            <a:br>
              <a:rPr sz="3600"/>
            </a:br>
            <a:br>
              <a:rPr sz="3600"/>
            </a:br>
            <a:r>
              <a:rPr b="1" lang="de-DE" sz="1800" spc="-1" strike="noStrike" cap="all">
                <a:solidFill>
                  <a:srgbClr val="ffffff"/>
                </a:solidFill>
                <a:latin typeface="Calibri"/>
              </a:rPr>
              <a:t>Robert Fischer</a:t>
            </a:r>
            <a:endParaRPr b="0" lang="de-DE" sz="1800" spc="-1" strike="noStrike">
              <a:solidFill>
                <a:srgbClr val="000000"/>
              </a:solidFill>
              <a:latin typeface="Calibri Light"/>
            </a:endParaRPr>
          </a:p>
        </p:txBody>
      </p:sp>
      <p:sp>
        <p:nvSpPr>
          <p:cNvPr id="377" name="PlaceHolder 2"/>
          <p:cNvSpPr>
            <a:spLocks noGrp="1"/>
          </p:cNvSpPr>
          <p:nvPr>
            <p:ph type="dt" idx="5"/>
          </p:nvPr>
        </p:nvSpPr>
        <p:spPr>
          <a:xfrm>
            <a:off x="2810520" y="6516360"/>
            <a:ext cx="2769480" cy="143640"/>
          </a:xfrm>
          <a:prstGeom prst="rect">
            <a:avLst/>
          </a:prstGeom>
          <a:noFill/>
          <a:ln w="0">
            <a:noFill/>
          </a:ln>
        </p:spPr>
        <p:txBody>
          <a:bodyPr lIns="0" rIns="0" tIns="0" bIns="0" anchor="t">
            <a:noAutofit/>
          </a:bodyPr>
          <a:lstStyle>
            <a:lvl1pPr>
              <a:lnSpc>
                <a:spcPct val="90000"/>
              </a:lnSpc>
              <a:buNone/>
              <a:defRPr b="0" lang="de-DE" sz="1200" spc="-1" strike="noStrike">
                <a:solidFill>
                  <a:srgbClr val="ffffff"/>
                </a:solidFill>
                <a:latin typeface="Calibri Light"/>
              </a:defRPr>
            </a:lvl1pPr>
          </a:lstStyle>
          <a:p>
            <a:pPr>
              <a:lnSpc>
                <a:spcPct val="90000"/>
              </a:lnSpc>
              <a:buNone/>
            </a:pPr>
            <a:r>
              <a:rPr b="0" lang="de-DE" sz="1200" spc="-1" strike="noStrike">
                <a:solidFill>
                  <a:srgbClr val="ffffff"/>
                </a:solidFill>
                <a:latin typeface="Calibri Light"/>
              </a:rPr>
              <a:t>01.08.2025</a:t>
            </a:r>
            <a:endParaRPr b="0" lang="de-DE" sz="1200" spc="-1" strike="noStrike">
              <a:latin typeface="Times New Roman"/>
            </a:endParaRPr>
          </a:p>
        </p:txBody>
      </p:sp>
      <p:pic>
        <p:nvPicPr>
          <p:cNvPr id="378" name="Bildplatzhalter 5" descr=""/>
          <p:cNvPicPr/>
          <p:nvPr/>
        </p:nvPicPr>
        <p:blipFill>
          <a:blip r:embed="rId1"/>
          <a:srcRect l="20433" t="0" r="20433" b="0"/>
          <a:stretch/>
        </p:blipFill>
        <p:spPr>
          <a:xfrm>
            <a:off x="6097680" y="0"/>
            <a:ext cx="6094080" cy="68576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p:nvPr>
        </p:nvSpPr>
        <p:spPr>
          <a:xfrm>
            <a:off x="524520" y="589680"/>
            <a:ext cx="105404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Das PZNU im Wandel – </a:t>
            </a:r>
            <a:r>
              <a:rPr b="1" lang="de-DE" sz="2800" spc="-1" strike="noStrike" cap="all">
                <a:solidFill>
                  <a:srgbClr val="00b050"/>
                </a:solidFill>
                <a:latin typeface="Calibri"/>
              </a:rPr>
              <a:t>GESTERN</a:t>
            </a:r>
            <a:endParaRPr b="1" lang="de-DE" sz="2800" spc="-1" strike="noStrike">
              <a:solidFill>
                <a:srgbClr val="003f57"/>
              </a:solidFill>
              <a:latin typeface="Calibri"/>
            </a:endParaRPr>
          </a:p>
        </p:txBody>
      </p:sp>
      <p:sp>
        <p:nvSpPr>
          <p:cNvPr id="405" name="Rechteck 1"/>
          <p:cNvSpPr/>
          <p:nvPr/>
        </p:nvSpPr>
        <p:spPr>
          <a:xfrm>
            <a:off x="360000" y="1958040"/>
            <a:ext cx="10283760" cy="38019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3f57"/>
              </a:buClr>
              <a:buFont typeface="Wingdings" charset="2"/>
              <a:buChar char=""/>
            </a:pPr>
            <a:r>
              <a:rPr b="0" lang="de-DE" sz="1600" spc="-1" strike="noStrike">
                <a:solidFill>
                  <a:srgbClr val="003f57"/>
                </a:solidFill>
                <a:latin typeface="Calibri"/>
              </a:rPr>
              <a:t>1964 Gründung des zentralen Schulgartens in Cottbus</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(Dahlitzer Straße)</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1990 Fach ‚Schulgartenunterricht‘ + Lehrerausbildung wurden </a:t>
            </a:r>
            <a:br>
              <a:rPr sz="1600"/>
            </a:br>
            <a:r>
              <a:rPr b="0" lang="de-DE" sz="1600" spc="-1" strike="noStrike">
                <a:solidFill>
                  <a:srgbClr val="003f57"/>
                </a:solidFill>
                <a:latin typeface="Calibri"/>
              </a:rPr>
              <a:t>abgeschafft</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1994 PZNU Nutzung als außerschulischer Lernort</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Anfang der 2000er Bau des Seminargebäudes</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2021 Einstieg in den BNE-Zertifizierungsprozess</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2021 Beteiligungsworkshop im Rahmen der Exposéerstellung für </a:t>
            </a:r>
            <a:endParaRPr b="0" lang="de-DE" sz="1600" spc="-1" strike="noStrike">
              <a:latin typeface="Arial"/>
            </a:endParaRPr>
          </a:p>
          <a:p>
            <a:pPr>
              <a:lnSpc>
                <a:spcPct val="100000"/>
              </a:lnSpc>
              <a:buNone/>
            </a:pPr>
            <a:r>
              <a:rPr b="0" lang="de-DE" sz="1600" spc="-1" strike="noStrike">
                <a:solidFill>
                  <a:srgbClr val="003f57"/>
                </a:solidFill>
                <a:latin typeface="Calibri"/>
              </a:rPr>
              <a:t>	</a:t>
            </a:r>
            <a:r>
              <a:rPr b="0" lang="de-DE" sz="1600" spc="-1" strike="noStrike">
                <a:solidFill>
                  <a:srgbClr val="003f57"/>
                </a:solidFill>
                <a:latin typeface="Calibri"/>
              </a:rPr>
              <a:t>den KoMoNa-Förderantrag</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2022 Auszeichnung durch das Land Brandenburg als BNE-Einrichtung</a:t>
            </a:r>
            <a:endParaRPr b="0" lang="de-DE" sz="1600" spc="-1" strike="noStrike">
              <a:latin typeface="Arial"/>
            </a:endParaRPr>
          </a:p>
          <a:p>
            <a:pPr lvl="1" marL="743040" indent="-285840">
              <a:lnSpc>
                <a:spcPct val="100000"/>
              </a:lnSpc>
              <a:buClr>
                <a:srgbClr val="003f57"/>
              </a:buClr>
              <a:buFont typeface="Wingdings" charset="2"/>
              <a:buChar char=""/>
            </a:pPr>
            <a:r>
              <a:rPr b="0" lang="de-DE" sz="1600" spc="-1" strike="noStrike">
                <a:solidFill>
                  <a:srgbClr val="003f57"/>
                </a:solidFill>
                <a:latin typeface="Calibri Light"/>
              </a:rPr>
              <a:t>Zertifikat war gute Grundlage für die Beantragung von Fördermitteln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2024 KoMoNa-Förderung zur Weiterentwicklung des PZNU </a:t>
            </a:r>
            <a:endParaRPr b="0" lang="de-DE" sz="1600" spc="-1" strike="noStrike">
              <a:latin typeface="Arial"/>
            </a:endParaRPr>
          </a:p>
          <a:p>
            <a:pPr lvl="1" marL="743040" indent="-285840">
              <a:lnSpc>
                <a:spcPct val="100000"/>
              </a:lnSpc>
              <a:buClr>
                <a:srgbClr val="003f57"/>
              </a:buClr>
              <a:buFont typeface="Wingdings" charset="2"/>
              <a:buChar char=""/>
            </a:pPr>
            <a:r>
              <a:rPr b="0" lang="de-DE" sz="1600" spc="-1" strike="noStrike">
                <a:solidFill>
                  <a:srgbClr val="003f57"/>
                </a:solidFill>
                <a:latin typeface="Calibri Light"/>
              </a:rPr>
              <a:t>vom Schulgarten zum Lerngarten für alle</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endParaRPr b="0" lang="de-DE" sz="1800" spc="-1" strike="noStrike">
              <a:latin typeface="Arial"/>
            </a:endParaRPr>
          </a:p>
        </p:txBody>
      </p:sp>
      <p:sp>
        <p:nvSpPr>
          <p:cNvPr id="406" name="PlaceHolder 2"/>
          <p:cNvSpPr>
            <a:spLocks noGrp="1"/>
          </p:cNvSpPr>
          <p:nvPr>
            <p:ph type="dt" idx="7"/>
          </p:nvPr>
        </p:nvSpPr>
        <p:spPr>
          <a:xfrm>
            <a:off x="864000" y="6390000"/>
            <a:ext cx="111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07" name="Grafik 5" descr=""/>
          <p:cNvPicPr/>
          <p:nvPr/>
        </p:nvPicPr>
        <p:blipFill>
          <a:blip r:embed="rId1"/>
          <a:srcRect l="26051" t="1498" r="6826" b="0"/>
          <a:stretch/>
        </p:blipFill>
        <p:spPr>
          <a:xfrm rot="5400000">
            <a:off x="7812360" y="29880"/>
            <a:ext cx="3932280" cy="4327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p:nvPr>
        </p:nvSpPr>
        <p:spPr>
          <a:xfrm>
            <a:off x="524520" y="589680"/>
            <a:ext cx="105404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Das PZNU im Wandel – </a:t>
            </a:r>
            <a:r>
              <a:rPr b="1" lang="de-DE" sz="2800" spc="-1" strike="noStrike" cap="all">
                <a:solidFill>
                  <a:srgbClr val="00b050"/>
                </a:solidFill>
                <a:latin typeface="Calibri"/>
              </a:rPr>
              <a:t>Heute</a:t>
            </a:r>
            <a:endParaRPr b="1" lang="de-DE" sz="2800" spc="-1" strike="noStrike">
              <a:solidFill>
                <a:srgbClr val="003f57"/>
              </a:solidFill>
              <a:latin typeface="Calibri"/>
            </a:endParaRPr>
          </a:p>
        </p:txBody>
      </p:sp>
      <p:sp>
        <p:nvSpPr>
          <p:cNvPr id="409" name="Rechteck 6"/>
          <p:cNvSpPr/>
          <p:nvPr/>
        </p:nvSpPr>
        <p:spPr>
          <a:xfrm>
            <a:off x="431640" y="1389240"/>
            <a:ext cx="620028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600" spc="-1" strike="noStrike">
                <a:solidFill>
                  <a:srgbClr val="003f57"/>
                </a:solidFill>
                <a:latin typeface="Calibri"/>
              </a:rPr>
              <a:t>Fast 15.000 qm Freigelände mit verschiedenen Gartenbereichen, Biotopen und Lernräumen:</a:t>
            </a:r>
            <a:r>
              <a:rPr b="0" lang="de-DE" sz="1600" spc="-1" strike="noStrike">
                <a:solidFill>
                  <a:srgbClr val="000000"/>
                </a:solidFill>
                <a:latin typeface="Calibri Light"/>
              </a:rPr>
              <a:t> </a:t>
            </a:r>
            <a:endParaRPr b="0" lang="de-DE" sz="1600" spc="-1" strike="noStrike">
              <a:latin typeface="Arial"/>
            </a:endParaRPr>
          </a:p>
        </p:txBody>
      </p:sp>
      <p:sp>
        <p:nvSpPr>
          <p:cNvPr id="410" name="Rechteck 7"/>
          <p:cNvSpPr/>
          <p:nvPr/>
        </p:nvSpPr>
        <p:spPr>
          <a:xfrm>
            <a:off x="601560" y="2421720"/>
            <a:ext cx="5338440" cy="1183680"/>
          </a:xfrm>
          <a:prstGeom prst="rect">
            <a:avLst/>
          </a:prstGeom>
          <a:noFill/>
          <a:ln w="0">
            <a:noFill/>
          </a:ln>
        </p:spPr>
        <p:style>
          <a:lnRef idx="0"/>
          <a:fillRef idx="0"/>
          <a:effectRef idx="0"/>
          <a:fontRef idx="minor"/>
        </p:style>
        <p:txBody>
          <a:bodyPr numCol="2" spcCol="0" lIns="90000" rIns="90000" tIns="45000" bIns="45000" anchor="t">
            <a:spAutoFit/>
          </a:bodyPr>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Ackerflächen</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Naturteich</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Streuobstwiese</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Wildblumenwiese</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Kräuterbeete</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Spielwiese</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Sitzgruppen</a:t>
            </a:r>
            <a:endParaRPr b="0" lang="de-DE" sz="1800" spc="-1" strike="noStrike">
              <a:latin typeface="Arial"/>
            </a:endParaRPr>
          </a:p>
        </p:txBody>
      </p:sp>
      <p:sp>
        <p:nvSpPr>
          <p:cNvPr id="411" name="Rechteck 8"/>
          <p:cNvSpPr/>
          <p:nvPr/>
        </p:nvSpPr>
        <p:spPr>
          <a:xfrm>
            <a:off x="601560" y="3578760"/>
            <a:ext cx="6095520" cy="1461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Barfußpfad</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Holzbackofen</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Seminarraum</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Gruppenküche</a:t>
            </a:r>
            <a:endParaRPr b="0" lang="de-DE" sz="1800" spc="-1" strike="noStrike">
              <a:latin typeface="Arial"/>
            </a:endParaRPr>
          </a:p>
          <a:p>
            <a:pPr marL="285840" indent="-285840">
              <a:lnSpc>
                <a:spcPct val="100000"/>
              </a:lnSpc>
              <a:buClr>
                <a:srgbClr val="003f57"/>
              </a:buClr>
              <a:buFont typeface="Wingdings" charset="2"/>
              <a:buChar char=""/>
            </a:pPr>
            <a:r>
              <a:rPr b="0" lang="de-DE" sz="1800" spc="-1" strike="noStrike">
                <a:solidFill>
                  <a:srgbClr val="003f57"/>
                </a:solidFill>
                <a:latin typeface="Calibri"/>
              </a:rPr>
              <a:t>  </a:t>
            </a:r>
            <a:r>
              <a:rPr b="0" lang="de-DE" sz="1800" spc="-1" strike="noStrike">
                <a:solidFill>
                  <a:srgbClr val="003f57"/>
                </a:solidFill>
                <a:latin typeface="Calibri"/>
              </a:rPr>
              <a:t>Grünes Klassenzimmer</a:t>
            </a:r>
            <a:endParaRPr b="0" lang="de-DE" sz="1800" spc="-1" strike="noStrike">
              <a:latin typeface="Arial"/>
            </a:endParaRPr>
          </a:p>
        </p:txBody>
      </p:sp>
      <p:pic>
        <p:nvPicPr>
          <p:cNvPr id="412" name="Grafik 11" descr=""/>
          <p:cNvPicPr/>
          <p:nvPr/>
        </p:nvPicPr>
        <p:blipFill>
          <a:blip r:embed="rId1"/>
          <a:stretch/>
        </p:blipFill>
        <p:spPr>
          <a:xfrm>
            <a:off x="7339320" y="0"/>
            <a:ext cx="4852440" cy="6840360"/>
          </a:xfrm>
          <a:prstGeom prst="rect">
            <a:avLst/>
          </a:prstGeom>
          <a:ln w="0">
            <a:noFill/>
          </a:ln>
        </p:spPr>
      </p:pic>
      <p:sp>
        <p:nvSpPr>
          <p:cNvPr id="413" name="PlaceHolder 2"/>
          <p:cNvSpPr>
            <a:spLocks noGrp="1"/>
          </p:cNvSpPr>
          <p:nvPr>
            <p:ph type="dt" idx="8"/>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p:nvPr>
        </p:nvSpPr>
        <p:spPr>
          <a:xfrm>
            <a:off x="656280" y="756720"/>
            <a:ext cx="105404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Das PZNU-Gelände im Wandel – </a:t>
            </a:r>
            <a:r>
              <a:rPr b="1" lang="de-DE" sz="2800" spc="-1" strike="noStrike" cap="all">
                <a:solidFill>
                  <a:srgbClr val="00b050"/>
                </a:solidFill>
                <a:latin typeface="Calibri"/>
              </a:rPr>
              <a:t>Morgen</a:t>
            </a:r>
            <a:endParaRPr b="1" lang="de-DE" sz="2800" spc="-1" strike="noStrike">
              <a:solidFill>
                <a:srgbClr val="003f57"/>
              </a:solidFill>
              <a:latin typeface="Calibri"/>
            </a:endParaRPr>
          </a:p>
        </p:txBody>
      </p:sp>
      <p:sp>
        <p:nvSpPr>
          <p:cNvPr id="415" name="PlaceHolder 2"/>
          <p:cNvSpPr>
            <a:spLocks noGrp="1"/>
          </p:cNvSpPr>
          <p:nvPr>
            <p:ph type="dt" idx="9"/>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
        <p:nvSpPr>
          <p:cNvPr id="416" name="Rechteck 7"/>
          <p:cNvSpPr/>
          <p:nvPr/>
        </p:nvSpPr>
        <p:spPr>
          <a:xfrm>
            <a:off x="864000" y="2254320"/>
            <a:ext cx="6095520" cy="2037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de-DE" sz="1600" spc="-1" strike="noStrike">
                <a:solidFill>
                  <a:srgbClr val="000000"/>
                </a:solidFill>
                <a:latin typeface="Calibri Light"/>
              </a:rPr>
              <a:t>  </a:t>
            </a:r>
            <a:r>
              <a:rPr b="0" lang="de-DE" sz="1600" spc="-1" strike="noStrike">
                <a:solidFill>
                  <a:srgbClr val="003f57"/>
                </a:solidFill>
                <a:latin typeface="Calibri"/>
              </a:rPr>
              <a:t>Erweiterung des Grünen Klassenzimmers</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Outdoor-Küche</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thematische Lernpavillons </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Kompostieranlage</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Teichsanierung</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Beete: Permakultur und ggf. Patenschaft</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Wildbienenburg</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Umgestaltung der Freiflächen</a:t>
            </a:r>
            <a:endParaRPr b="0" lang="de-DE" sz="1600" spc="-1" strike="noStrike">
              <a:latin typeface="Arial"/>
            </a:endParaRPr>
          </a:p>
        </p:txBody>
      </p:sp>
      <p:pic>
        <p:nvPicPr>
          <p:cNvPr id="417" name="Grafik 8" descr=""/>
          <p:cNvPicPr/>
          <p:nvPr/>
        </p:nvPicPr>
        <p:blipFill>
          <a:blip r:embed="rId1"/>
          <a:stretch/>
        </p:blipFill>
        <p:spPr>
          <a:xfrm>
            <a:off x="7292160" y="3963600"/>
            <a:ext cx="4741560" cy="2622960"/>
          </a:xfrm>
          <a:prstGeom prst="rect">
            <a:avLst/>
          </a:prstGeom>
          <a:ln w="0">
            <a:noFill/>
          </a:ln>
        </p:spPr>
      </p:pic>
      <p:pic>
        <p:nvPicPr>
          <p:cNvPr id="418" name="Picture 2" descr="D:\Stand 27.02.2025\Plan3_V3.tif"/>
          <p:cNvPicPr/>
          <p:nvPr/>
        </p:nvPicPr>
        <p:blipFill>
          <a:blip r:embed="rId2"/>
          <a:stretch/>
        </p:blipFill>
        <p:spPr>
          <a:xfrm>
            <a:off x="7292160" y="368280"/>
            <a:ext cx="4696560" cy="34527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6525000" y="376200"/>
            <a:ext cx="5222520" cy="755640"/>
          </a:xfrm>
          <a:prstGeom prst="rect">
            <a:avLst/>
          </a:prstGeom>
          <a:noFill/>
          <a:ln w="0">
            <a:noFill/>
          </a:ln>
        </p:spPr>
        <p:txBody>
          <a:bodyPr lIns="0" rIns="0" tIns="0" bIns="0" anchor="t">
            <a:noAutofit/>
          </a:bodyPr>
          <a:p>
            <a:pPr>
              <a:lnSpc>
                <a:spcPct val="80000"/>
              </a:lnSpc>
              <a:buNone/>
              <a:tabLst>
                <a:tab algn="l" pos="0"/>
              </a:tabLst>
            </a:pPr>
            <a:r>
              <a:rPr b="1" lang="de-DE" sz="2200" spc="-1" strike="noStrike" cap="all">
                <a:solidFill>
                  <a:srgbClr val="003f57"/>
                </a:solidFill>
                <a:latin typeface="Calibri"/>
              </a:rPr>
              <a:t>Januar 2024</a:t>
            </a:r>
            <a:br>
              <a:rPr sz="2200"/>
            </a:br>
            <a:r>
              <a:rPr b="1" lang="de-DE" sz="2200" spc="-1" strike="noStrike" cap="all">
                <a:solidFill>
                  <a:srgbClr val="003f57"/>
                </a:solidFill>
                <a:latin typeface="Calibri"/>
              </a:rPr>
              <a:t>KoMoNa - Fördermittelübergabe </a:t>
            </a:r>
            <a:br>
              <a:rPr sz="2600"/>
            </a:br>
            <a:endParaRPr b="0" lang="de-DE" sz="2200" spc="-1" strike="noStrike">
              <a:solidFill>
                <a:srgbClr val="000000"/>
              </a:solidFill>
              <a:latin typeface="Calibri Light"/>
            </a:endParaRPr>
          </a:p>
        </p:txBody>
      </p:sp>
      <p:sp>
        <p:nvSpPr>
          <p:cNvPr id="420" name="PlaceHolder 2"/>
          <p:cNvSpPr>
            <a:spLocks noGrp="1"/>
          </p:cNvSpPr>
          <p:nvPr>
            <p:ph/>
          </p:nvPr>
        </p:nvSpPr>
        <p:spPr>
          <a:xfrm>
            <a:off x="6525000" y="1440000"/>
            <a:ext cx="5222520" cy="45050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600" spc="-1" strike="noStrike">
                <a:solidFill>
                  <a:srgbClr val="003f57"/>
                </a:solidFill>
                <a:latin typeface="Calibri"/>
              </a:rPr>
              <a:t>„</a:t>
            </a:r>
            <a:r>
              <a:rPr b="1" lang="de-DE" sz="1600" spc="-1" strike="noStrike">
                <a:solidFill>
                  <a:srgbClr val="003f57"/>
                </a:solidFill>
                <a:latin typeface="Calibri"/>
              </a:rPr>
              <a:t>Kommunale Modellvorhaben zur Umsetzung der ökologischen Nachhaltigkeitsziele in Strukturwandelregionen“</a:t>
            </a:r>
            <a:endParaRPr b="1" lang="de-DE" sz="1600" spc="-1" strike="noStrike">
              <a:solidFill>
                <a:srgbClr val="003f57"/>
              </a:solidFill>
              <a:latin typeface="Calibri"/>
            </a:endParaRPr>
          </a:p>
          <a:p>
            <a:pPr>
              <a:lnSpc>
                <a:spcPct val="100000"/>
              </a:lnSpc>
              <a:spcAft>
                <a:spcPts val="901"/>
              </a:spcAft>
              <a:buNone/>
              <a:tabLst>
                <a:tab algn="l" pos="0"/>
              </a:tabLst>
            </a:pPr>
            <a:r>
              <a:rPr b="1" lang="de-DE" sz="1600" spc="-1" strike="noStrike">
                <a:solidFill>
                  <a:srgbClr val="003f57"/>
                </a:solidFill>
                <a:latin typeface="Calibri"/>
              </a:rPr>
              <a:t>Projekt: </a:t>
            </a:r>
            <a:r>
              <a:rPr b="0" lang="de-DE" sz="1600" spc="-1" strike="noStrike">
                <a:solidFill>
                  <a:srgbClr val="003f57"/>
                </a:solidFill>
                <a:latin typeface="Calibri"/>
              </a:rPr>
              <a:t>Nachhaltige Bildung für die Zukunft im Pädagogischen Zentrum für Natur und Umwelt (</a:t>
            </a:r>
            <a:r>
              <a:rPr b="1" lang="de-DE" sz="1600" spc="-1" strike="noStrike">
                <a:solidFill>
                  <a:srgbClr val="003f57"/>
                </a:solidFill>
                <a:latin typeface="Calibri"/>
              </a:rPr>
              <a:t>NaBiZu</a:t>
            </a:r>
            <a:r>
              <a:rPr b="0" lang="de-DE" sz="1600" spc="-1" strike="noStrike">
                <a:solidFill>
                  <a:srgbClr val="003f57"/>
                </a:solidFill>
                <a:latin typeface="Calibri"/>
              </a:rPr>
              <a:t>)</a:t>
            </a:r>
            <a:endParaRPr b="1" lang="de-DE" sz="1600" spc="-1" strike="noStrike">
              <a:solidFill>
                <a:srgbClr val="003f57"/>
              </a:solidFill>
              <a:latin typeface="Calibri"/>
            </a:endParaRPr>
          </a:p>
          <a:p>
            <a:pPr>
              <a:lnSpc>
                <a:spcPct val="100000"/>
              </a:lnSpc>
              <a:spcAft>
                <a:spcPts val="901"/>
              </a:spcAft>
              <a:buNone/>
              <a:tabLst>
                <a:tab algn="l" pos="0"/>
              </a:tabLst>
            </a:pPr>
            <a:r>
              <a:rPr b="1" lang="de-DE" sz="1600" spc="-1" strike="noStrike">
                <a:solidFill>
                  <a:srgbClr val="003f57"/>
                </a:solidFill>
                <a:latin typeface="Calibri"/>
              </a:rPr>
              <a:t>Fördergeber: </a:t>
            </a:r>
            <a:r>
              <a:rPr b="0" lang="de-DE" sz="1600" spc="-1" strike="noStrike">
                <a:solidFill>
                  <a:srgbClr val="003f57"/>
                </a:solidFill>
                <a:latin typeface="Calibri"/>
              </a:rPr>
              <a:t>Bundesministerium für Umwelt, Naturschutz, nukleare Sicherheit und Verbraucherschutz (BMUV)</a:t>
            </a:r>
            <a:endParaRPr b="1" lang="de-DE" sz="1600" spc="-1" strike="noStrike">
              <a:solidFill>
                <a:srgbClr val="003f57"/>
              </a:solidFill>
              <a:latin typeface="Calibri"/>
            </a:endParaRPr>
          </a:p>
          <a:p>
            <a:pPr>
              <a:lnSpc>
                <a:spcPct val="100000"/>
              </a:lnSpc>
              <a:spcAft>
                <a:spcPts val="901"/>
              </a:spcAft>
              <a:buNone/>
              <a:tabLst>
                <a:tab algn="l" pos="0"/>
              </a:tabLst>
            </a:pPr>
            <a:r>
              <a:rPr b="1" lang="de-DE" sz="1600" spc="-1" strike="noStrike">
                <a:solidFill>
                  <a:srgbClr val="003f57"/>
                </a:solidFill>
                <a:latin typeface="Calibri"/>
              </a:rPr>
              <a:t>Fördervolumen: </a:t>
            </a:r>
            <a:r>
              <a:rPr b="1" lang="de-DE" sz="1600" spc="-1" strike="noStrike">
                <a:solidFill>
                  <a:srgbClr val="003f57"/>
                </a:solidFill>
                <a:latin typeface="Calibri"/>
              </a:rPr>
              <a:t>	</a:t>
            </a:r>
            <a:r>
              <a:rPr b="1" lang="de-DE" sz="1600" spc="-1" strike="noStrike">
                <a:solidFill>
                  <a:srgbClr val="003f57"/>
                </a:solidFill>
                <a:latin typeface="Calibri"/>
              </a:rPr>
              <a:t>	</a:t>
            </a:r>
            <a:r>
              <a:rPr b="0" lang="de-DE" sz="1600" spc="-1" strike="noStrike">
                <a:solidFill>
                  <a:srgbClr val="003f57"/>
                </a:solidFill>
                <a:latin typeface="Calibri"/>
              </a:rPr>
              <a:t>2.418.218,99€ </a:t>
            </a:r>
            <a:endParaRPr b="1" lang="de-DE" sz="1600" spc="-1" strike="noStrike">
              <a:solidFill>
                <a:srgbClr val="003f57"/>
              </a:solidFill>
              <a:latin typeface="Calibri"/>
            </a:endParaRPr>
          </a:p>
          <a:p>
            <a:pPr>
              <a:lnSpc>
                <a:spcPct val="100000"/>
              </a:lnSpc>
              <a:spcAft>
                <a:spcPts val="901"/>
              </a:spcAft>
              <a:buNone/>
              <a:tabLst>
                <a:tab algn="l" pos="0"/>
              </a:tabLst>
            </a:pPr>
            <a:r>
              <a:rPr b="1" lang="de-DE" sz="1600" spc="-1" strike="noStrike">
                <a:solidFill>
                  <a:srgbClr val="003f57"/>
                </a:solidFill>
                <a:latin typeface="Calibri"/>
              </a:rPr>
              <a:t>Eigenanteil Stadt Cottbus: </a:t>
            </a:r>
            <a:r>
              <a:rPr b="1" lang="de-DE" sz="1600" spc="-1" strike="noStrike">
                <a:solidFill>
                  <a:srgbClr val="003f57"/>
                </a:solidFill>
                <a:latin typeface="Calibri"/>
              </a:rPr>
              <a:t>	</a:t>
            </a:r>
            <a:r>
              <a:rPr b="0" lang="de-DE" sz="1600" spc="-1" strike="noStrike">
                <a:solidFill>
                  <a:srgbClr val="003f57"/>
                </a:solidFill>
                <a:latin typeface="Calibri"/>
              </a:rPr>
              <a:t>604.554,75€</a:t>
            </a:r>
            <a:endParaRPr b="1" lang="de-DE" sz="1600" spc="-1" strike="noStrike">
              <a:solidFill>
                <a:srgbClr val="003f57"/>
              </a:solidFill>
              <a:latin typeface="Calibri"/>
            </a:endParaRPr>
          </a:p>
          <a:p>
            <a:pPr>
              <a:lnSpc>
                <a:spcPct val="100000"/>
              </a:lnSpc>
              <a:spcAft>
                <a:spcPts val="901"/>
              </a:spcAft>
              <a:buNone/>
              <a:tabLst>
                <a:tab algn="l" pos="0"/>
              </a:tabLst>
            </a:pPr>
            <a:r>
              <a:rPr b="1" lang="de-DE" sz="1600" spc="-1" strike="noStrike">
                <a:solidFill>
                  <a:srgbClr val="003f57"/>
                </a:solidFill>
                <a:latin typeface="Calibri"/>
              </a:rPr>
              <a:t>Laufzeit: </a:t>
            </a:r>
            <a:r>
              <a:rPr b="1" lang="de-DE" sz="1600" spc="-1" strike="noStrike">
                <a:solidFill>
                  <a:srgbClr val="003f57"/>
                </a:solidFill>
                <a:latin typeface="Calibri"/>
              </a:rPr>
              <a:t>	</a:t>
            </a:r>
            <a:r>
              <a:rPr b="1" lang="de-DE" sz="1600" spc="-1" strike="noStrike">
                <a:solidFill>
                  <a:srgbClr val="003f57"/>
                </a:solidFill>
                <a:latin typeface="Calibri"/>
              </a:rPr>
              <a:t>	</a:t>
            </a:r>
            <a:r>
              <a:rPr b="1" lang="de-DE" sz="1600" spc="-1" strike="noStrike">
                <a:solidFill>
                  <a:srgbClr val="003f57"/>
                </a:solidFill>
                <a:latin typeface="Calibri"/>
              </a:rPr>
              <a:t>	</a:t>
            </a:r>
            <a:r>
              <a:rPr b="0" lang="de-DE" sz="1600" spc="-1" strike="noStrike">
                <a:solidFill>
                  <a:srgbClr val="003f57"/>
                </a:solidFill>
                <a:latin typeface="Calibri"/>
              </a:rPr>
              <a:t>01.02.2024 – 31.01.2027</a:t>
            </a:r>
            <a:endParaRPr b="1" lang="de-DE" sz="16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p:txBody>
      </p:sp>
      <p:sp>
        <p:nvSpPr>
          <p:cNvPr id="421" name="PlaceHolder 3"/>
          <p:cNvSpPr>
            <a:spLocks noGrp="1"/>
          </p:cNvSpPr>
          <p:nvPr>
            <p:ph type="dt" idx="10"/>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22" name="Picture 2" descr="D:\KoMoNa-PZNU-Foerdermitteluebergabe-©ChristianeSchleifenbaum-095.jpg"/>
          <p:cNvPicPr/>
          <p:nvPr/>
        </p:nvPicPr>
        <p:blipFill>
          <a:blip r:embed="rId1"/>
          <a:srcRect l="13731" t="0" r="13731" b="0"/>
          <a:stretch/>
        </p:blipFill>
        <p:spPr>
          <a:xfrm>
            <a:off x="716040" y="433800"/>
            <a:ext cx="4900680" cy="4505040"/>
          </a:xfrm>
          <a:prstGeom prst="rect">
            <a:avLst/>
          </a:prstGeom>
          <a:ln w="0">
            <a:noFill/>
          </a:ln>
        </p:spPr>
      </p:pic>
      <p:pic>
        <p:nvPicPr>
          <p:cNvPr id="423" name="Grafik 7" descr=""/>
          <p:cNvPicPr/>
          <p:nvPr/>
        </p:nvPicPr>
        <p:blipFill>
          <a:blip r:embed="rId2"/>
          <a:stretch/>
        </p:blipFill>
        <p:spPr>
          <a:xfrm>
            <a:off x="2005200" y="4939200"/>
            <a:ext cx="2651400" cy="16689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pPr>
            <a:r>
              <a:rPr b="1" lang="de-DE" sz="2800" spc="-1" strike="noStrike" cap="all">
                <a:solidFill>
                  <a:srgbClr val="003f57"/>
                </a:solidFill>
                <a:latin typeface="Calibri"/>
              </a:rPr>
              <a:t>Was beinhaltet die Förderung?</a:t>
            </a:r>
            <a:endParaRPr b="0" lang="de-DE" sz="2800" spc="-1" strike="noStrike">
              <a:solidFill>
                <a:srgbClr val="000000"/>
              </a:solidFill>
              <a:latin typeface="Calibri Light"/>
            </a:endParaRPr>
          </a:p>
        </p:txBody>
      </p:sp>
      <p:sp>
        <p:nvSpPr>
          <p:cNvPr id="425" name="PlaceHolder 2"/>
          <p:cNvSpPr>
            <a:spLocks noGrp="1"/>
          </p:cNvSpPr>
          <p:nvPr>
            <p:ph/>
          </p:nvPr>
        </p:nvSpPr>
        <p:spPr>
          <a:xfrm>
            <a:off x="540000" y="1620000"/>
            <a:ext cx="10913040" cy="4645800"/>
          </a:xfrm>
          <a:prstGeom prst="rect">
            <a:avLst/>
          </a:prstGeom>
          <a:noFill/>
          <a:ln w="0">
            <a:noFill/>
          </a:ln>
        </p:spPr>
        <p:txBody>
          <a:bodyPr lIns="0" rIns="0" tIns="0" bIns="0" anchor="t">
            <a:noAutofit/>
          </a:bodyPr>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Um- und Ausbau zu einer kommunalen</a:t>
            </a:r>
            <a:r>
              <a:rPr b="0" lang="en-US" sz="1600" spc="-1" strike="noStrike">
                <a:solidFill>
                  <a:srgbClr val="003f57"/>
                </a:solidFill>
                <a:latin typeface="Calibri"/>
              </a:rPr>
              <a:t> </a:t>
            </a:r>
            <a:r>
              <a:rPr b="0" lang="de-DE" sz="1600" spc="-1" strike="noStrike">
                <a:solidFill>
                  <a:srgbClr val="003f57"/>
                </a:solidFill>
                <a:latin typeface="Calibri"/>
              </a:rPr>
              <a:t>Umweltbildungsstätte für </a:t>
            </a:r>
            <a:r>
              <a:rPr b="1" lang="de-DE" sz="1600" spc="-1" strike="noStrike">
                <a:solidFill>
                  <a:srgbClr val="003f57"/>
                </a:solidFill>
                <a:latin typeface="Calibri"/>
              </a:rPr>
              <a:t>alle Zielgruppen</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für außerschulische (Umwelt-)Bildung</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personelle Verstärkung durch 3 Vollzeitstellen (2 päd. Mitarbeitende und 1 Gärtner)</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1" lang="de-DE" sz="1600" spc="-1" strike="noStrike">
                <a:solidFill>
                  <a:srgbClr val="003f57"/>
                </a:solidFill>
                <a:latin typeface="Calibri"/>
              </a:rPr>
              <a:t>Erweiterung der Zielgruppen: </a:t>
            </a:r>
            <a:r>
              <a:rPr b="0" lang="de-DE" sz="1600" spc="-1" strike="noStrike">
                <a:solidFill>
                  <a:srgbClr val="003f57"/>
                </a:solidFill>
                <a:latin typeface="Calibri"/>
              </a:rPr>
              <a:t>Kindergartenkinder, Familien, Seniorinnen und Senioren, Jugendliche … </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Entwicklung von Umweltbildungskonzepten für diese Zielgruppen</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bauliche Ertüchtigung des Geländes </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ein Ort als Gemeingut für eigene Angebote von z.B. Initiativen, Umweltverbänden, zivilgesellschaftlichen Akteuren, etc.</a:t>
            </a:r>
            <a:endParaRPr b="1" lang="de-DE" sz="1600" spc="-1" strike="noStrike">
              <a:solidFill>
                <a:srgbClr val="003f57"/>
              </a:solidFill>
              <a:latin typeface="Calibri"/>
            </a:endParaRPr>
          </a:p>
          <a:p>
            <a:pPr lvl="1"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Umsetzung der (deutschen) Nachhaltigkeitsstrategie, sowie der kommunalen Ausrichtung der Bildung für nachhaltige Entwicklung (BNE) </a:t>
            </a:r>
            <a:endParaRPr b="0" lang="de-DE" sz="1600" spc="-1" strike="noStrike">
              <a:solidFill>
                <a:srgbClr val="003f57"/>
              </a:solidFill>
              <a:latin typeface="Calibri Light"/>
            </a:endParaRPr>
          </a:p>
          <a:p>
            <a:endParaRPr b="1" lang="de-DE" sz="1800" spc="-1" strike="noStrike">
              <a:solidFill>
                <a:srgbClr val="003f57"/>
              </a:solidFill>
              <a:latin typeface="Calibri"/>
            </a:endParaRPr>
          </a:p>
          <a:p>
            <a:pPr>
              <a:lnSpc>
                <a:spcPct val="100000"/>
              </a:lnSpc>
              <a:spcAft>
                <a:spcPts val="901"/>
              </a:spcAft>
              <a:buNone/>
              <a:tabLst>
                <a:tab algn="l" pos="0"/>
              </a:tabLst>
            </a:pPr>
            <a:r>
              <a:rPr b="0" lang="de-DE" sz="1600" spc="-1" strike="noStrike">
                <a:solidFill>
                  <a:srgbClr val="003f57"/>
                </a:solidFill>
                <a:latin typeface="Calibri Light"/>
              </a:rPr>
              <a:t>	</a:t>
            </a:r>
            <a:r>
              <a:rPr b="0" lang="de-DE" sz="1600" spc="-1" strike="noStrike">
                <a:solidFill>
                  <a:srgbClr val="003f57"/>
                </a:solidFill>
                <a:latin typeface="Calibri Light"/>
              </a:rPr>
              <a:t>	</a:t>
            </a:r>
            <a:r>
              <a:rPr b="0" lang="de-DE" sz="1600" spc="-1" strike="noStrike">
                <a:solidFill>
                  <a:srgbClr val="003f57"/>
                </a:solidFill>
                <a:latin typeface="Calibri Light"/>
              </a:rPr>
              <a:t>      </a:t>
            </a:r>
            <a:r>
              <a:rPr b="1" lang="de-DE" sz="1600" spc="-1" strike="noStrike">
                <a:solidFill>
                  <a:srgbClr val="003f57"/>
                </a:solidFill>
                <a:latin typeface="Calibri Light"/>
              </a:rPr>
              <a:t>Das PZNU entwickelt sich zu einem Bildungsort für alle Menschen.</a:t>
            </a:r>
            <a:endParaRPr b="1" lang="de-DE" sz="16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a:p>
            <a:pPr>
              <a:lnSpc>
                <a:spcPct val="100000"/>
              </a:lnSpc>
              <a:spcAft>
                <a:spcPts val="901"/>
              </a:spcAft>
              <a:buNone/>
              <a:tabLst>
                <a:tab algn="l" pos="0"/>
              </a:tabLst>
            </a:pPr>
            <a:endParaRPr b="1" lang="de-DE" sz="1800" spc="-1" strike="noStrike">
              <a:solidFill>
                <a:srgbClr val="003f57"/>
              </a:solidFill>
              <a:latin typeface="Calibri"/>
            </a:endParaRPr>
          </a:p>
        </p:txBody>
      </p:sp>
      <p:sp>
        <p:nvSpPr>
          <p:cNvPr id="426" name="PlaceHolder 3"/>
          <p:cNvSpPr>
            <a:spLocks noGrp="1"/>
          </p:cNvSpPr>
          <p:nvPr>
            <p:ph type="dt" idx="11"/>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
        <p:nvSpPr>
          <p:cNvPr id="427" name="Pfeil: nach oben gekrümmt 7"/>
          <p:cNvSpPr/>
          <p:nvPr/>
        </p:nvSpPr>
        <p:spPr>
          <a:xfrm rot="2155200">
            <a:off x="1030320" y="5464800"/>
            <a:ext cx="1465560" cy="666000"/>
          </a:xfrm>
          <a:prstGeom prst="curvedUpArrow">
            <a:avLst>
              <a:gd name="adj1" fmla="val 25000"/>
              <a:gd name="adj2" fmla="val 50000"/>
              <a:gd name="adj3" fmla="val 44781"/>
            </a:avLst>
          </a:prstGeom>
          <a:solidFill>
            <a:srgbClr val="e40033"/>
          </a:solidFill>
          <a:ln>
            <a:solidFill>
              <a:srgbClr val="a80025"/>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6 SDG für unsere Arbeit</a:t>
            </a:r>
            <a:endParaRPr b="0" lang="de-DE" sz="2800" spc="-1" strike="noStrike">
              <a:solidFill>
                <a:srgbClr val="000000"/>
              </a:solidFill>
              <a:latin typeface="Calibri Light"/>
            </a:endParaRPr>
          </a:p>
        </p:txBody>
      </p:sp>
      <p:grpSp>
        <p:nvGrpSpPr>
          <p:cNvPr id="429" name="Gruppieren 32"/>
          <p:cNvGrpSpPr/>
          <p:nvPr/>
        </p:nvGrpSpPr>
        <p:grpSpPr>
          <a:xfrm>
            <a:off x="1034640" y="1906920"/>
            <a:ext cx="4457160" cy="3278160"/>
            <a:chOff x="1034640" y="1906920"/>
            <a:chExt cx="4457160" cy="3278160"/>
          </a:xfrm>
        </p:grpSpPr>
        <p:pic>
          <p:nvPicPr>
            <p:cNvPr id="430" name="Grafik 7" descr=""/>
            <p:cNvPicPr/>
            <p:nvPr/>
          </p:nvPicPr>
          <p:blipFill>
            <a:blip r:embed="rId1"/>
            <a:stretch/>
          </p:blipFill>
          <p:spPr>
            <a:xfrm>
              <a:off x="1034640" y="1906920"/>
              <a:ext cx="987120" cy="921960"/>
            </a:xfrm>
            <a:prstGeom prst="rect">
              <a:avLst/>
            </a:prstGeom>
            <a:ln w="0">
              <a:noFill/>
            </a:ln>
          </p:spPr>
        </p:pic>
        <p:pic>
          <p:nvPicPr>
            <p:cNvPr id="431" name="Grafik 8" descr=""/>
            <p:cNvPicPr/>
            <p:nvPr/>
          </p:nvPicPr>
          <p:blipFill>
            <a:blip r:embed="rId2"/>
            <a:stretch/>
          </p:blipFill>
          <p:spPr>
            <a:xfrm>
              <a:off x="1034640" y="3084840"/>
              <a:ext cx="987120" cy="921960"/>
            </a:xfrm>
            <a:prstGeom prst="rect">
              <a:avLst/>
            </a:prstGeom>
            <a:ln w="0">
              <a:noFill/>
            </a:ln>
          </p:spPr>
        </p:pic>
        <p:pic>
          <p:nvPicPr>
            <p:cNvPr id="432" name="Grafik 9" descr=""/>
            <p:cNvPicPr/>
            <p:nvPr/>
          </p:nvPicPr>
          <p:blipFill>
            <a:blip r:embed="rId3"/>
            <a:stretch/>
          </p:blipFill>
          <p:spPr>
            <a:xfrm>
              <a:off x="1034640" y="4263120"/>
              <a:ext cx="987120" cy="921960"/>
            </a:xfrm>
            <a:prstGeom prst="rect">
              <a:avLst/>
            </a:prstGeom>
            <a:ln w="0">
              <a:noFill/>
            </a:ln>
          </p:spPr>
        </p:pic>
        <p:sp>
          <p:nvSpPr>
            <p:cNvPr id="433" name="Textfeld 13"/>
            <p:cNvSpPr/>
            <p:nvPr/>
          </p:nvSpPr>
          <p:spPr>
            <a:xfrm>
              <a:off x="2146320" y="1953360"/>
              <a:ext cx="3345480" cy="85284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Förderung eines gesunden Lebensstils durch Naturerfahrungen, Umweltbewusstsein und nachhaltige Lebensweisen.</a:t>
              </a:r>
              <a:endParaRPr b="0" lang="de-DE" sz="1400" spc="-1" strike="noStrike">
                <a:latin typeface="Arial"/>
              </a:endParaRPr>
            </a:p>
          </p:txBody>
        </p:sp>
        <p:sp>
          <p:nvSpPr>
            <p:cNvPr id="434" name="Textfeld 14"/>
            <p:cNvSpPr/>
            <p:nvPr/>
          </p:nvSpPr>
          <p:spPr>
            <a:xfrm>
              <a:off x="2146320" y="3132360"/>
              <a:ext cx="3274200" cy="85212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Unterstützung lebenslangen Lernens und inklusiver Bildungsangebote für alle Zielgruppen.</a:t>
              </a:r>
              <a:endParaRPr b="0" lang="de-DE" sz="1400" spc="-1" strike="noStrike">
                <a:latin typeface="Arial"/>
              </a:endParaRPr>
            </a:p>
          </p:txBody>
        </p:sp>
        <p:sp>
          <p:nvSpPr>
            <p:cNvPr id="435" name="Textfeld 15"/>
            <p:cNvSpPr/>
            <p:nvPr/>
          </p:nvSpPr>
          <p:spPr>
            <a:xfrm>
              <a:off x="2146320" y="4311000"/>
              <a:ext cx="3288240" cy="63972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Entwicklung lokaler Nachhaltigkeits-strategien und Förderung umweltbewusster Stadtgestaltung.</a:t>
              </a:r>
              <a:endParaRPr b="0" lang="de-DE" sz="1400" spc="-1" strike="noStrike">
                <a:latin typeface="Arial"/>
              </a:endParaRPr>
            </a:p>
          </p:txBody>
        </p:sp>
      </p:grpSp>
      <p:grpSp>
        <p:nvGrpSpPr>
          <p:cNvPr id="436" name="Gruppieren 33"/>
          <p:cNvGrpSpPr/>
          <p:nvPr/>
        </p:nvGrpSpPr>
        <p:grpSpPr>
          <a:xfrm>
            <a:off x="6771240" y="1906920"/>
            <a:ext cx="4462200" cy="3278160"/>
            <a:chOff x="6771240" y="1906920"/>
            <a:chExt cx="4462200" cy="3278160"/>
          </a:xfrm>
        </p:grpSpPr>
        <p:pic>
          <p:nvPicPr>
            <p:cNvPr id="437" name="Grafik 23" descr=""/>
            <p:cNvPicPr/>
            <p:nvPr/>
          </p:nvPicPr>
          <p:blipFill>
            <a:blip r:embed="rId4"/>
            <a:stretch/>
          </p:blipFill>
          <p:spPr>
            <a:xfrm>
              <a:off x="6771240" y="1906920"/>
              <a:ext cx="987120" cy="921960"/>
            </a:xfrm>
            <a:prstGeom prst="rect">
              <a:avLst/>
            </a:prstGeom>
            <a:ln w="0">
              <a:noFill/>
            </a:ln>
          </p:spPr>
        </p:pic>
        <p:pic>
          <p:nvPicPr>
            <p:cNvPr id="438" name="Grafik 24" descr=""/>
            <p:cNvPicPr/>
            <p:nvPr/>
          </p:nvPicPr>
          <p:blipFill>
            <a:blip r:embed="rId5"/>
            <a:stretch/>
          </p:blipFill>
          <p:spPr>
            <a:xfrm>
              <a:off x="6771240" y="3088080"/>
              <a:ext cx="987120" cy="921960"/>
            </a:xfrm>
            <a:prstGeom prst="rect">
              <a:avLst/>
            </a:prstGeom>
            <a:ln w="0">
              <a:noFill/>
            </a:ln>
          </p:spPr>
        </p:pic>
        <p:pic>
          <p:nvPicPr>
            <p:cNvPr id="439" name="Grafik 25" descr=""/>
            <p:cNvPicPr/>
            <p:nvPr/>
          </p:nvPicPr>
          <p:blipFill>
            <a:blip r:embed="rId6"/>
            <a:stretch/>
          </p:blipFill>
          <p:spPr>
            <a:xfrm>
              <a:off x="6771240" y="4263120"/>
              <a:ext cx="987120" cy="921960"/>
            </a:xfrm>
            <a:prstGeom prst="rect">
              <a:avLst/>
            </a:prstGeom>
            <a:ln w="0">
              <a:noFill/>
            </a:ln>
          </p:spPr>
        </p:pic>
        <p:sp>
          <p:nvSpPr>
            <p:cNvPr id="440" name="Textfeld 29"/>
            <p:cNvSpPr/>
            <p:nvPr/>
          </p:nvSpPr>
          <p:spPr>
            <a:xfrm>
              <a:off x="7887600" y="1962000"/>
              <a:ext cx="3345840" cy="85212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Wissensvermittlung zu Ressourcenschonung, Abfallvermeidung und verantwortungsvollen Konsum.</a:t>
              </a:r>
              <a:endParaRPr b="0" lang="de-DE" sz="1400" spc="-1" strike="noStrike">
                <a:latin typeface="Arial"/>
              </a:endParaRPr>
            </a:p>
          </p:txBody>
        </p:sp>
        <p:sp>
          <p:nvSpPr>
            <p:cNvPr id="441" name="Textfeld 30"/>
            <p:cNvSpPr/>
            <p:nvPr/>
          </p:nvSpPr>
          <p:spPr>
            <a:xfrm>
              <a:off x="7887600" y="3132360"/>
              <a:ext cx="3345840" cy="63900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Sensibilisierung für den Klimawandel und Vermittlung konkreter Handlungsoptionen.</a:t>
              </a:r>
              <a:endParaRPr b="0" lang="de-DE" sz="1400" spc="-1" strike="noStrike">
                <a:latin typeface="Arial"/>
              </a:endParaRPr>
            </a:p>
          </p:txBody>
        </p:sp>
        <p:sp>
          <p:nvSpPr>
            <p:cNvPr id="442" name="Textfeld 31"/>
            <p:cNvSpPr/>
            <p:nvPr/>
          </p:nvSpPr>
          <p:spPr>
            <a:xfrm>
              <a:off x="7887600" y="4311000"/>
              <a:ext cx="3345840" cy="63900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a:rPr>
                <a:t>Schutz der Biodiversität und nachhaltige Nutzung natürlicher Ressourcen.</a:t>
              </a:r>
              <a:endParaRPr b="0" lang="de-DE" sz="1400" spc="-1" strike="noStrike">
                <a:latin typeface="Arial"/>
              </a:endParaRPr>
            </a:p>
          </p:txBody>
        </p:sp>
      </p:grpSp>
      <p:sp>
        <p:nvSpPr>
          <p:cNvPr id="443"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p:nvPr>
        </p:nvSpPr>
        <p:spPr>
          <a:xfrm>
            <a:off x="804600" y="1701720"/>
            <a:ext cx="5111640" cy="4078440"/>
          </a:xfrm>
          <a:prstGeom prst="rect">
            <a:avLst/>
          </a:prstGeom>
          <a:noFill/>
          <a:ln w="0">
            <a:noFill/>
          </a:ln>
        </p:spPr>
        <p:txBody>
          <a:bodyPr lIns="0" rIns="0" tIns="0" bIns="0" anchor="t">
            <a:noAutofit/>
          </a:bodyPr>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Umgestaltung vom Außengelände (mit Permakulturanteil)</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Umbau von Garagen und Gartenhaus</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Neubau einer Outdoor-Küche</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Bau von überdachten Plätzen</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Modernisierung einer PV-Anlage</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Modernisierung durch technische Infrastruktur</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Bau Tröpfchenbewässerung und Kompostanlage</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Sanierung und Erweiterung ‚Grüne Klassenzimmer‘ </a:t>
            </a:r>
            <a:endParaRPr b="1" lang="de-DE" sz="1600" spc="-1" strike="noStrike">
              <a:solidFill>
                <a:srgbClr val="003f57"/>
              </a:solidFill>
              <a:latin typeface="Calibri"/>
            </a:endParaRPr>
          </a:p>
          <a:p>
            <a:pPr marL="285840" indent="-285840">
              <a:lnSpc>
                <a:spcPct val="100000"/>
              </a:lnSpc>
              <a:spcAft>
                <a:spcPts val="901"/>
              </a:spcAft>
              <a:buClr>
                <a:srgbClr val="003f57"/>
              </a:buClr>
              <a:buFont typeface="Wingdings" charset="2"/>
              <a:buChar char=""/>
            </a:pPr>
            <a:r>
              <a:rPr b="0" lang="de-DE" sz="1600" spc="-1" strike="noStrike">
                <a:solidFill>
                  <a:srgbClr val="003f57"/>
                </a:solidFill>
                <a:latin typeface="Calibri"/>
              </a:rPr>
              <a:t>Teichsanierung</a:t>
            </a:r>
            <a:endParaRPr b="1" lang="de-DE" sz="1600" spc="-1" strike="noStrike">
              <a:solidFill>
                <a:srgbClr val="003f57"/>
              </a:solidFill>
              <a:latin typeface="Calibri"/>
            </a:endParaRPr>
          </a:p>
        </p:txBody>
      </p:sp>
      <p:sp>
        <p:nvSpPr>
          <p:cNvPr id="445" name="PlaceHolder 2"/>
          <p:cNvSpPr>
            <a:spLocks noGrp="1"/>
          </p:cNvSpPr>
          <p:nvPr>
            <p:ph type="dt" idx="12"/>
          </p:nvPr>
        </p:nvSpPr>
        <p:spPr>
          <a:xfrm>
            <a:off x="864000" y="6390000"/>
            <a:ext cx="111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
        <p:nvSpPr>
          <p:cNvPr id="446" name="PlaceHolder 3"/>
          <p:cNvSpPr>
            <a:spLocks noGrp="1"/>
          </p:cNvSpPr>
          <p:nvPr>
            <p:ph type="title"/>
          </p:nvPr>
        </p:nvSpPr>
        <p:spPr>
          <a:xfrm>
            <a:off x="863640" y="728640"/>
            <a:ext cx="5111280" cy="75528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was soll baulich passieren?</a:t>
            </a:r>
            <a:endParaRPr b="0" lang="de-DE" sz="2800" spc="-1" strike="noStrike">
              <a:solidFill>
                <a:srgbClr val="000000"/>
              </a:solidFill>
              <a:latin typeface="Calibri Light"/>
            </a:endParaRPr>
          </a:p>
        </p:txBody>
      </p:sp>
      <p:pic>
        <p:nvPicPr>
          <p:cNvPr id="447" name="Grafik 2" descr=""/>
          <p:cNvPicPr/>
          <p:nvPr/>
        </p:nvPicPr>
        <p:blipFill>
          <a:blip r:embed="rId1"/>
          <a:stretch/>
        </p:blipFill>
        <p:spPr>
          <a:xfrm>
            <a:off x="6095880" y="1395360"/>
            <a:ext cx="5540040" cy="3692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Beteiligungsworkshop Januar 2025</a:t>
            </a:r>
            <a:endParaRPr b="0" lang="de-DE" sz="2800" spc="-1" strike="noStrike">
              <a:solidFill>
                <a:srgbClr val="000000"/>
              </a:solidFill>
              <a:latin typeface="Calibri Light"/>
            </a:endParaRPr>
          </a:p>
        </p:txBody>
      </p:sp>
      <p:pic>
        <p:nvPicPr>
          <p:cNvPr id="449" name="Inhaltsplatzhalter 9" descr=""/>
          <p:cNvPicPr/>
          <p:nvPr/>
        </p:nvPicPr>
        <p:blipFill>
          <a:blip r:embed="rId1"/>
          <a:stretch/>
        </p:blipFill>
        <p:spPr>
          <a:xfrm>
            <a:off x="864000" y="1526400"/>
            <a:ext cx="3301560" cy="2200680"/>
          </a:xfrm>
          <a:prstGeom prst="rect">
            <a:avLst/>
          </a:prstGeom>
          <a:ln w="0">
            <a:noFill/>
          </a:ln>
        </p:spPr>
      </p:pic>
      <p:pic>
        <p:nvPicPr>
          <p:cNvPr id="450" name="Inhaltsplatzhalter 13" descr=""/>
          <p:cNvPicPr/>
          <p:nvPr/>
        </p:nvPicPr>
        <p:blipFill>
          <a:blip r:embed="rId2"/>
          <a:stretch/>
        </p:blipFill>
        <p:spPr>
          <a:xfrm>
            <a:off x="8239320" y="1526400"/>
            <a:ext cx="3301560" cy="2200680"/>
          </a:xfrm>
          <a:prstGeom prst="rect">
            <a:avLst/>
          </a:prstGeom>
          <a:ln w="0">
            <a:noFill/>
          </a:ln>
        </p:spPr>
      </p:pic>
      <p:sp>
        <p:nvSpPr>
          <p:cNvPr id="451" name="PlaceHolder 2"/>
          <p:cNvSpPr>
            <a:spLocks noGrp="1"/>
          </p:cNvSpPr>
          <p:nvPr>
            <p:ph type="dt" idx="13"/>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52" name="Grafik 15" descr=""/>
          <p:cNvPicPr/>
          <p:nvPr/>
        </p:nvPicPr>
        <p:blipFill>
          <a:blip r:embed="rId3"/>
          <a:stretch/>
        </p:blipFill>
        <p:spPr>
          <a:xfrm>
            <a:off x="864000" y="3958200"/>
            <a:ext cx="3301560" cy="2200680"/>
          </a:xfrm>
          <a:prstGeom prst="rect">
            <a:avLst/>
          </a:prstGeom>
          <a:ln w="0">
            <a:noFill/>
          </a:ln>
        </p:spPr>
      </p:pic>
      <p:pic>
        <p:nvPicPr>
          <p:cNvPr id="453" name="Inhaltsplatzhalter 19" descr=""/>
          <p:cNvPicPr/>
          <p:nvPr/>
        </p:nvPicPr>
        <p:blipFill>
          <a:blip r:embed="rId4"/>
          <a:stretch/>
        </p:blipFill>
        <p:spPr>
          <a:xfrm>
            <a:off x="4551480" y="1526400"/>
            <a:ext cx="3301560" cy="2200680"/>
          </a:xfrm>
          <a:prstGeom prst="rect">
            <a:avLst/>
          </a:prstGeom>
          <a:ln w="0">
            <a:noFill/>
          </a:ln>
        </p:spPr>
      </p:pic>
      <p:pic>
        <p:nvPicPr>
          <p:cNvPr id="454" name="Grafik 21" descr=""/>
          <p:cNvPicPr/>
          <p:nvPr/>
        </p:nvPicPr>
        <p:blipFill>
          <a:blip r:embed="rId5"/>
          <a:stretch/>
        </p:blipFill>
        <p:spPr>
          <a:xfrm>
            <a:off x="4551480" y="3958200"/>
            <a:ext cx="3301560" cy="2200680"/>
          </a:xfrm>
          <a:prstGeom prst="rect">
            <a:avLst/>
          </a:prstGeom>
          <a:ln w="0">
            <a:noFill/>
          </a:ln>
        </p:spPr>
      </p:pic>
      <p:pic>
        <p:nvPicPr>
          <p:cNvPr id="455" name="Grafik 23" descr=""/>
          <p:cNvPicPr/>
          <p:nvPr/>
        </p:nvPicPr>
        <p:blipFill>
          <a:blip r:embed="rId6"/>
          <a:stretch/>
        </p:blipFill>
        <p:spPr>
          <a:xfrm>
            <a:off x="8239320" y="3958200"/>
            <a:ext cx="3301560" cy="22006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dt" idx="14"/>
          </p:nvPr>
        </p:nvSpPr>
        <p:spPr>
          <a:xfrm>
            <a:off x="864000" y="6390000"/>
            <a:ext cx="93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57" name="Grafik 6" descr=""/>
          <p:cNvPicPr/>
          <p:nvPr/>
        </p:nvPicPr>
        <p:blipFill>
          <a:blip r:embed="rId1"/>
          <a:stretch/>
        </p:blipFill>
        <p:spPr>
          <a:xfrm>
            <a:off x="789120" y="3624840"/>
            <a:ext cx="3301560" cy="2200680"/>
          </a:xfrm>
          <a:prstGeom prst="rect">
            <a:avLst/>
          </a:prstGeom>
          <a:ln w="0">
            <a:noFill/>
          </a:ln>
        </p:spPr>
      </p:pic>
      <p:pic>
        <p:nvPicPr>
          <p:cNvPr id="458" name="Grafik 8" descr=""/>
          <p:cNvPicPr/>
          <p:nvPr/>
        </p:nvPicPr>
        <p:blipFill>
          <a:blip r:embed="rId2"/>
          <a:stretch/>
        </p:blipFill>
        <p:spPr>
          <a:xfrm>
            <a:off x="4390200" y="1032120"/>
            <a:ext cx="3301560" cy="2200680"/>
          </a:xfrm>
          <a:prstGeom prst="rect">
            <a:avLst/>
          </a:prstGeom>
          <a:ln w="0">
            <a:noFill/>
          </a:ln>
        </p:spPr>
      </p:pic>
      <p:pic>
        <p:nvPicPr>
          <p:cNvPr id="459" name="Grafik 10" descr=""/>
          <p:cNvPicPr/>
          <p:nvPr/>
        </p:nvPicPr>
        <p:blipFill>
          <a:blip r:embed="rId3"/>
          <a:stretch/>
        </p:blipFill>
        <p:spPr>
          <a:xfrm>
            <a:off x="4390200" y="3624840"/>
            <a:ext cx="3301560" cy="2200680"/>
          </a:xfrm>
          <a:prstGeom prst="rect">
            <a:avLst/>
          </a:prstGeom>
          <a:ln w="0">
            <a:noFill/>
          </a:ln>
        </p:spPr>
      </p:pic>
      <p:pic>
        <p:nvPicPr>
          <p:cNvPr id="460" name="Grafik 13" descr=""/>
          <p:cNvPicPr/>
          <p:nvPr/>
        </p:nvPicPr>
        <p:blipFill>
          <a:blip r:embed="rId4"/>
          <a:stretch/>
        </p:blipFill>
        <p:spPr>
          <a:xfrm>
            <a:off x="789120" y="1032120"/>
            <a:ext cx="3301560" cy="2200680"/>
          </a:xfrm>
          <a:prstGeom prst="rect">
            <a:avLst/>
          </a:prstGeom>
          <a:ln w="0">
            <a:noFill/>
          </a:ln>
        </p:spPr>
      </p:pic>
      <p:pic>
        <p:nvPicPr>
          <p:cNvPr id="461" name="Grafik 15" descr=""/>
          <p:cNvPicPr/>
          <p:nvPr/>
        </p:nvPicPr>
        <p:blipFill>
          <a:blip r:embed="rId5"/>
          <a:stretch/>
        </p:blipFill>
        <p:spPr>
          <a:xfrm>
            <a:off x="7990920" y="1032120"/>
            <a:ext cx="3301560" cy="2200680"/>
          </a:xfrm>
          <a:prstGeom prst="rect">
            <a:avLst/>
          </a:prstGeom>
          <a:ln w="0">
            <a:noFill/>
          </a:ln>
        </p:spPr>
      </p:pic>
      <p:pic>
        <p:nvPicPr>
          <p:cNvPr id="462" name="Grafik 21" descr=""/>
          <p:cNvPicPr/>
          <p:nvPr/>
        </p:nvPicPr>
        <p:blipFill>
          <a:blip r:embed="rId6"/>
          <a:stretch/>
        </p:blipFill>
        <p:spPr>
          <a:xfrm>
            <a:off x="7990920" y="3624840"/>
            <a:ext cx="3301560" cy="22006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1307520" y="434880"/>
            <a:ext cx="10565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Erste Entwürfe des Architekturbüros</a:t>
            </a:r>
            <a:endParaRPr b="0" lang="de-DE" sz="2800" spc="-1" strike="noStrike">
              <a:solidFill>
                <a:srgbClr val="000000"/>
              </a:solidFill>
              <a:latin typeface="Calibri Light"/>
            </a:endParaRPr>
          </a:p>
        </p:txBody>
      </p:sp>
      <p:sp>
        <p:nvSpPr>
          <p:cNvPr id="464" name="PlaceHolder 2"/>
          <p:cNvSpPr>
            <a:spLocks noGrp="1"/>
          </p:cNvSpPr>
          <p:nvPr>
            <p:ph type="dt" idx="15"/>
          </p:nvPr>
        </p:nvSpPr>
        <p:spPr>
          <a:xfrm>
            <a:off x="864000" y="6390000"/>
            <a:ext cx="129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65" name="Picture 2" descr="D:\Stand 27.02.2025\Plan3_V1.tif"/>
          <p:cNvPicPr/>
          <p:nvPr/>
        </p:nvPicPr>
        <p:blipFill>
          <a:blip r:embed="rId1"/>
          <a:stretch/>
        </p:blipFill>
        <p:spPr>
          <a:xfrm>
            <a:off x="587520" y="1296000"/>
            <a:ext cx="3301560" cy="2365920"/>
          </a:xfrm>
          <a:prstGeom prst="rect">
            <a:avLst/>
          </a:prstGeom>
          <a:ln w="0">
            <a:noFill/>
          </a:ln>
        </p:spPr>
      </p:pic>
      <p:pic>
        <p:nvPicPr>
          <p:cNvPr id="466" name="Inhaltsplatzhalter 5" descr=""/>
          <p:cNvPicPr/>
          <p:nvPr/>
        </p:nvPicPr>
        <p:blipFill>
          <a:blip r:embed="rId2"/>
          <a:stretch/>
        </p:blipFill>
        <p:spPr>
          <a:xfrm>
            <a:off x="589320" y="4142520"/>
            <a:ext cx="3300120" cy="1827000"/>
          </a:xfrm>
          <a:prstGeom prst="rect">
            <a:avLst/>
          </a:prstGeom>
          <a:ln w="0">
            <a:noFill/>
          </a:ln>
        </p:spPr>
      </p:pic>
      <p:pic>
        <p:nvPicPr>
          <p:cNvPr id="467" name="Picture 2" descr="D:\Stand 27.02.2025\Plan3_V2.tif"/>
          <p:cNvPicPr/>
          <p:nvPr/>
        </p:nvPicPr>
        <p:blipFill>
          <a:blip r:embed="rId3"/>
          <a:stretch/>
        </p:blipFill>
        <p:spPr>
          <a:xfrm>
            <a:off x="4287960" y="1293120"/>
            <a:ext cx="3300120" cy="2428560"/>
          </a:xfrm>
          <a:prstGeom prst="rect">
            <a:avLst/>
          </a:prstGeom>
          <a:ln w="0">
            <a:noFill/>
          </a:ln>
        </p:spPr>
      </p:pic>
      <p:pic>
        <p:nvPicPr>
          <p:cNvPr id="468" name="Grafik 14" descr=""/>
          <p:cNvPicPr/>
          <p:nvPr/>
        </p:nvPicPr>
        <p:blipFill>
          <a:blip r:embed="rId4"/>
          <a:stretch/>
        </p:blipFill>
        <p:spPr>
          <a:xfrm>
            <a:off x="4287960" y="4143960"/>
            <a:ext cx="3300120" cy="1825560"/>
          </a:xfrm>
          <a:prstGeom prst="rect">
            <a:avLst/>
          </a:prstGeom>
          <a:ln w="0">
            <a:noFill/>
          </a:ln>
        </p:spPr>
      </p:pic>
      <p:pic>
        <p:nvPicPr>
          <p:cNvPr id="469" name="Picture 2" descr="D:\Stand 27.02.2025\Plan3_V3.tif"/>
          <p:cNvPicPr/>
          <p:nvPr/>
        </p:nvPicPr>
        <p:blipFill>
          <a:blip r:embed="rId5"/>
          <a:stretch/>
        </p:blipFill>
        <p:spPr>
          <a:xfrm>
            <a:off x="7986960" y="1293120"/>
            <a:ext cx="3303720" cy="2428560"/>
          </a:xfrm>
          <a:prstGeom prst="rect">
            <a:avLst/>
          </a:prstGeom>
          <a:ln w="0">
            <a:noFill/>
          </a:ln>
        </p:spPr>
      </p:pic>
      <p:pic>
        <p:nvPicPr>
          <p:cNvPr id="470" name="Picture 2" descr="D:\Stand 27.02.2025\Plan2.tif"/>
          <p:cNvPicPr/>
          <p:nvPr/>
        </p:nvPicPr>
        <p:blipFill>
          <a:blip r:embed="rId6"/>
          <a:stretch/>
        </p:blipFill>
        <p:spPr>
          <a:xfrm>
            <a:off x="8125560" y="4020480"/>
            <a:ext cx="2856960" cy="2626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864000" y="456840"/>
            <a:ext cx="570276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Agenda 2030 – ein Überblick</a:t>
            </a:r>
            <a:endParaRPr b="0" lang="de-DE" sz="2800" spc="-1" strike="noStrike">
              <a:solidFill>
                <a:srgbClr val="000000"/>
              </a:solidFill>
              <a:latin typeface="Calibri Light"/>
            </a:endParaRPr>
          </a:p>
        </p:txBody>
      </p:sp>
      <p:pic>
        <p:nvPicPr>
          <p:cNvPr id="380" name="Inhaltsplatzhalter 7" descr=""/>
          <p:cNvPicPr/>
          <p:nvPr/>
        </p:nvPicPr>
        <p:blipFill>
          <a:blip r:embed="rId1"/>
          <a:stretch/>
        </p:blipFill>
        <p:spPr>
          <a:xfrm>
            <a:off x="7374600" y="597960"/>
            <a:ext cx="4102560" cy="5800320"/>
          </a:xfrm>
          <a:prstGeom prst="rect">
            <a:avLst/>
          </a:prstGeom>
          <a:ln w="0">
            <a:noFill/>
          </a:ln>
        </p:spPr>
      </p:pic>
      <p:sp>
        <p:nvSpPr>
          <p:cNvPr id="381" name="Rechteck 10"/>
          <p:cNvSpPr/>
          <p:nvPr/>
        </p:nvSpPr>
        <p:spPr>
          <a:xfrm>
            <a:off x="302400" y="1080000"/>
            <a:ext cx="6717600" cy="5112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Ein globaler Aktionsplan der Vereinten Nationen für eine nachhaltige Entwicklung – verabschiedet 2015 von 193 Staaten.</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Ziele:</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Armut und Hunger beenden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Umwelt schützen und Klima stabilisieren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Bildung, Gesundheit und Gleichberechtigung fördern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Frieden, Gerechtigkeit und globale Partnerschaft stärken</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Zentrales Element: 17 Nachhaltigkeitsziele – sie verbinden soziale, ökologische und wirtschaftliche Entwicklung.</a:t>
            </a:r>
            <a:endParaRPr b="0" lang="de-DE" sz="1600" spc="-1" strike="noStrike">
              <a:latin typeface="Arial"/>
            </a:endParaRPr>
          </a:p>
          <a:p>
            <a:pPr>
              <a:lnSpc>
                <a:spcPct val="100000"/>
              </a:lnSpc>
              <a:buNone/>
            </a:pPr>
            <a:r>
              <a:rPr b="0" lang="de-DE" sz="1600" spc="-1" strike="noStrike">
                <a:solidFill>
                  <a:srgbClr val="003f57"/>
                </a:solidFill>
                <a:latin typeface="Calibri"/>
              </a:rPr>
              <a:t>Leitprinzipien: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Nachhaltigkeit in allen Dimensionen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Niemanden zurücklassen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Globale Verantwortung – lokale Umsetzung</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Zeithorizont: Umsetzung bis 2030</a:t>
            </a:r>
            <a:endParaRPr b="0" lang="de-DE" sz="1600" spc="-1" strike="noStrike">
              <a:latin typeface="Arial"/>
            </a:endParaRPr>
          </a:p>
        </p:txBody>
      </p:sp>
      <p:sp>
        <p:nvSpPr>
          <p:cNvPr id="382" name="Textfeld 13"/>
          <p:cNvSpPr/>
          <p:nvPr/>
        </p:nvSpPr>
        <p:spPr>
          <a:xfrm>
            <a:off x="864000" y="6321960"/>
            <a:ext cx="1320840" cy="15264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dt" idx="16"/>
          </p:nvPr>
        </p:nvSpPr>
        <p:spPr>
          <a:xfrm>
            <a:off x="864000" y="6390000"/>
            <a:ext cx="111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
        <p:nvSpPr>
          <p:cNvPr id="472" name="Titel 1"/>
          <p:cNvSpPr/>
          <p:nvPr/>
        </p:nvSpPr>
        <p:spPr>
          <a:xfrm>
            <a:off x="864000" y="728640"/>
            <a:ext cx="7358400" cy="755640"/>
          </a:xfrm>
          <a:prstGeom prst="rect">
            <a:avLst/>
          </a:prstGeom>
          <a:noFill/>
          <a:ln w="0">
            <a:noFill/>
          </a:ln>
        </p:spPr>
        <p:style>
          <a:lnRef idx="0"/>
          <a:fillRef idx="0"/>
          <a:effectRef idx="0"/>
          <a:fontRef idx="minor"/>
        </p:style>
        <p:txBody>
          <a:bodyPr lIns="90000" rIns="90000" tIns="45000" bIns="45000" anchor="t">
            <a:noAutofit/>
          </a:bodyPr>
          <a:p>
            <a:pPr>
              <a:lnSpc>
                <a:spcPct val="80000"/>
              </a:lnSpc>
              <a:buNone/>
            </a:pPr>
            <a:r>
              <a:rPr b="1" lang="de-DE" sz="2800" spc="-1" strike="noStrike" cap="all">
                <a:solidFill>
                  <a:srgbClr val="003f57"/>
                </a:solidFill>
                <a:latin typeface="Calibri"/>
              </a:rPr>
              <a:t>Wie können wir unser Ziele erreichen?</a:t>
            </a:r>
            <a:endParaRPr b="0" lang="de-DE" sz="2800" spc="-1" strike="noStrike">
              <a:latin typeface="Arial"/>
            </a:endParaRPr>
          </a:p>
        </p:txBody>
      </p:sp>
      <p:sp>
        <p:nvSpPr>
          <p:cNvPr id="473" name="Inhaltsplatzhalter 3"/>
          <p:cNvSpPr/>
          <p:nvPr/>
        </p:nvSpPr>
        <p:spPr>
          <a:xfrm>
            <a:off x="5874480" y="1595520"/>
            <a:ext cx="5996520" cy="4078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901"/>
              </a:spcAft>
              <a:buNone/>
            </a:pPr>
            <a:endParaRPr b="0" lang="de-DE" sz="1800" spc="-1" strike="noStrike">
              <a:latin typeface="Arial"/>
            </a:endParaRPr>
          </a:p>
          <a:p>
            <a:pPr marL="285840" indent="-285840">
              <a:lnSpc>
                <a:spcPct val="100000"/>
              </a:lnSpc>
              <a:spcAft>
                <a:spcPts val="901"/>
              </a:spcAft>
              <a:buClr>
                <a:srgbClr val="003f57"/>
              </a:buClr>
              <a:buFont typeface="Wingdings" charset="2"/>
              <a:buChar char=""/>
            </a:pPr>
            <a:r>
              <a:rPr b="0" lang="de-DE" sz="1800" spc="-1" strike="noStrike">
                <a:solidFill>
                  <a:srgbClr val="003f57"/>
                </a:solidFill>
                <a:latin typeface="Calibri"/>
              </a:rPr>
              <a:t>Etablierung eines vielseitig nutzbaren Ortes für Umweltbildung und BNE mit Fokus auf die umweltbezogene Nachhaltigkeitsziele </a:t>
            </a:r>
            <a:endParaRPr b="0" lang="de-DE" sz="1800" spc="-1" strike="noStrike">
              <a:latin typeface="Arial"/>
            </a:endParaRPr>
          </a:p>
          <a:p>
            <a:pPr marL="285840" indent="-285840">
              <a:lnSpc>
                <a:spcPct val="100000"/>
              </a:lnSpc>
              <a:spcAft>
                <a:spcPts val="901"/>
              </a:spcAft>
              <a:buClr>
                <a:srgbClr val="003f57"/>
              </a:buClr>
              <a:buFont typeface="Wingdings" charset="2"/>
              <a:buChar char=""/>
            </a:pPr>
            <a:r>
              <a:rPr b="0" lang="de-DE" sz="1800" spc="-1" strike="noStrike">
                <a:solidFill>
                  <a:srgbClr val="003f57"/>
                </a:solidFill>
                <a:latin typeface="Calibri"/>
              </a:rPr>
              <a:t>Angebote im Sinne der deutschen Nachhaltigkeitsstrategie schaffen </a:t>
            </a:r>
            <a:endParaRPr b="0" lang="de-DE" sz="1800" spc="-1" strike="noStrike">
              <a:latin typeface="Arial"/>
            </a:endParaRPr>
          </a:p>
          <a:p>
            <a:pPr marL="285840" indent="-285840">
              <a:lnSpc>
                <a:spcPct val="100000"/>
              </a:lnSpc>
              <a:spcAft>
                <a:spcPts val="901"/>
              </a:spcAft>
              <a:buClr>
                <a:srgbClr val="003f57"/>
              </a:buClr>
              <a:buFont typeface="Wingdings" charset="2"/>
              <a:buChar char=""/>
            </a:pPr>
            <a:r>
              <a:rPr b="0" lang="de-DE" sz="1800" spc="-1" strike="noStrike">
                <a:solidFill>
                  <a:srgbClr val="003f57"/>
                </a:solidFill>
                <a:latin typeface="Calibri"/>
              </a:rPr>
              <a:t>Umsetzung der Idee von Allemende/ Gemeingütern (gemeinschaftlich genutzter Orte, Ressourcen)</a:t>
            </a:r>
            <a:endParaRPr b="0" lang="de-DE" sz="1800" spc="-1" strike="noStrike">
              <a:latin typeface="Arial"/>
            </a:endParaRPr>
          </a:p>
          <a:p>
            <a:pPr marL="285840" indent="-285840">
              <a:lnSpc>
                <a:spcPct val="100000"/>
              </a:lnSpc>
              <a:spcAft>
                <a:spcPts val="901"/>
              </a:spcAft>
              <a:buClr>
                <a:srgbClr val="003f57"/>
              </a:buClr>
              <a:buFont typeface="Wingdings" charset="2"/>
              <a:buChar char=""/>
            </a:pPr>
            <a:r>
              <a:rPr b="0" lang="de-DE" sz="1800" spc="-1" strike="noStrike">
                <a:solidFill>
                  <a:srgbClr val="003f57"/>
                </a:solidFill>
                <a:latin typeface="Calibri"/>
              </a:rPr>
              <a:t>Stärkung einer funktionierenden Demokratie durch Bildung und Partizipation</a:t>
            </a:r>
            <a:endParaRPr b="0" lang="de-DE" sz="1800" spc="-1" strike="noStrike">
              <a:latin typeface="Arial"/>
            </a:endParaRPr>
          </a:p>
          <a:p>
            <a:pPr marL="285840" indent="-285840">
              <a:lnSpc>
                <a:spcPct val="100000"/>
              </a:lnSpc>
              <a:spcAft>
                <a:spcPts val="901"/>
              </a:spcAft>
              <a:buClr>
                <a:srgbClr val="003f57"/>
              </a:buClr>
              <a:buFont typeface="Wingdings" charset="2"/>
              <a:buChar char=""/>
            </a:pPr>
            <a:r>
              <a:rPr b="0" lang="de-DE" sz="1800" spc="-1" strike="noStrike">
                <a:solidFill>
                  <a:srgbClr val="003f57"/>
                </a:solidFill>
                <a:latin typeface="Calibri"/>
              </a:rPr>
              <a:t>Unterstützung des Strukturwandels und Transformationsprozesse für Menschen und Institutionen</a:t>
            </a:r>
            <a:br>
              <a:rPr sz="1800"/>
            </a:br>
            <a:r>
              <a:rPr b="0" lang="de-DE" sz="1800" spc="-1" strike="noStrike">
                <a:solidFill>
                  <a:srgbClr val="003f57"/>
                </a:solidFill>
                <a:latin typeface="Calibri"/>
              </a:rPr>
              <a:t> </a:t>
            </a:r>
            <a:endParaRPr b="0" lang="de-DE" sz="1800" spc="-1" strike="noStrike">
              <a:latin typeface="Arial"/>
            </a:endParaRPr>
          </a:p>
        </p:txBody>
      </p:sp>
      <p:pic>
        <p:nvPicPr>
          <p:cNvPr id="474" name="Grafik 20" descr=""/>
          <p:cNvPicPr/>
          <p:nvPr/>
        </p:nvPicPr>
        <p:blipFill>
          <a:blip r:embed="rId1"/>
          <a:stretch/>
        </p:blipFill>
        <p:spPr>
          <a:xfrm>
            <a:off x="701280" y="2071080"/>
            <a:ext cx="4668480" cy="3501360"/>
          </a:xfrm>
          <a:prstGeom prst="rect">
            <a:avLst/>
          </a:prstGeom>
          <a:ln w="0">
            <a:noFill/>
          </a:ln>
        </p:spPr>
      </p:pic>
      <p:sp>
        <p:nvSpPr>
          <p:cNvPr id="475" name="Datumsplatzhalter 4"/>
          <p:cNvSpPr/>
          <p:nvPr/>
        </p:nvSpPr>
        <p:spPr>
          <a:xfrm>
            <a:off x="1016280" y="6542280"/>
            <a:ext cx="719640" cy="107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dt" idx="17"/>
          </p:nvPr>
        </p:nvSpPr>
        <p:spPr>
          <a:xfrm>
            <a:off x="864000" y="6390000"/>
            <a:ext cx="111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477" name="Picture 5" descr="D:\ChristianeSchleifenbaumFotografie-014-g.jpg"/>
          <p:cNvPicPr/>
          <p:nvPr/>
        </p:nvPicPr>
        <p:blipFill>
          <a:blip r:embed="rId1"/>
          <a:stretch/>
        </p:blipFill>
        <p:spPr>
          <a:xfrm>
            <a:off x="656280" y="204840"/>
            <a:ext cx="2838240" cy="1888920"/>
          </a:xfrm>
          <a:prstGeom prst="rect">
            <a:avLst/>
          </a:prstGeom>
          <a:ln w="0">
            <a:noFill/>
          </a:ln>
        </p:spPr>
      </p:pic>
      <p:pic>
        <p:nvPicPr>
          <p:cNvPr id="478" name="Picture 7" descr="D:\ChristianeSchleifenbaumFotografie-019.jpg"/>
          <p:cNvPicPr/>
          <p:nvPr/>
        </p:nvPicPr>
        <p:blipFill>
          <a:blip r:embed="rId2"/>
          <a:stretch/>
        </p:blipFill>
        <p:spPr>
          <a:xfrm>
            <a:off x="9403920" y="3592440"/>
            <a:ext cx="1936440" cy="2905200"/>
          </a:xfrm>
          <a:prstGeom prst="rect">
            <a:avLst/>
          </a:prstGeom>
          <a:ln w="0">
            <a:noFill/>
          </a:ln>
        </p:spPr>
      </p:pic>
      <p:pic>
        <p:nvPicPr>
          <p:cNvPr id="479" name="Picture 9" descr="D:\ChristianeSchleifenbaumFotografie-019-g.jpg"/>
          <p:cNvPicPr/>
          <p:nvPr/>
        </p:nvPicPr>
        <p:blipFill>
          <a:blip r:embed="rId3"/>
          <a:stretch/>
        </p:blipFill>
        <p:spPr>
          <a:xfrm>
            <a:off x="656280" y="4286160"/>
            <a:ext cx="2864160" cy="1906200"/>
          </a:xfrm>
          <a:prstGeom prst="rect">
            <a:avLst/>
          </a:prstGeom>
          <a:ln w="0">
            <a:noFill/>
          </a:ln>
        </p:spPr>
      </p:pic>
      <p:pic>
        <p:nvPicPr>
          <p:cNvPr id="480" name="Picture 11" descr="D:\ChristianeSchleifenbaumFotografie-025.jpg"/>
          <p:cNvPicPr/>
          <p:nvPr/>
        </p:nvPicPr>
        <p:blipFill>
          <a:blip r:embed="rId4"/>
          <a:stretch/>
        </p:blipFill>
        <p:spPr>
          <a:xfrm>
            <a:off x="6216480" y="4480560"/>
            <a:ext cx="2864160" cy="1909080"/>
          </a:xfrm>
          <a:prstGeom prst="rect">
            <a:avLst/>
          </a:prstGeom>
          <a:ln w="0">
            <a:noFill/>
          </a:ln>
        </p:spPr>
      </p:pic>
      <p:pic>
        <p:nvPicPr>
          <p:cNvPr id="481" name="Picture 13" descr="D:\Englischprojekt-PZNU-ChristianeSchleifenbaumFotografie-004.jpg"/>
          <p:cNvPicPr/>
          <p:nvPr/>
        </p:nvPicPr>
        <p:blipFill>
          <a:blip r:embed="rId5"/>
          <a:stretch/>
        </p:blipFill>
        <p:spPr>
          <a:xfrm>
            <a:off x="656280" y="2265120"/>
            <a:ext cx="2864160" cy="1906200"/>
          </a:xfrm>
          <a:prstGeom prst="rect">
            <a:avLst/>
          </a:prstGeom>
          <a:ln w="0">
            <a:noFill/>
          </a:ln>
        </p:spPr>
      </p:pic>
      <p:pic>
        <p:nvPicPr>
          <p:cNvPr id="482" name="Picture 15" descr="D:\Englischprojekt-PZNU-ChristianeSchleifenbaumFotografie-036.jpg"/>
          <p:cNvPicPr/>
          <p:nvPr/>
        </p:nvPicPr>
        <p:blipFill>
          <a:blip r:embed="rId6"/>
          <a:stretch/>
        </p:blipFill>
        <p:spPr>
          <a:xfrm>
            <a:off x="8809920" y="1275840"/>
            <a:ext cx="2483280" cy="1652760"/>
          </a:xfrm>
          <a:prstGeom prst="rect">
            <a:avLst/>
          </a:prstGeom>
          <a:ln w="0">
            <a:noFill/>
          </a:ln>
        </p:spPr>
      </p:pic>
      <p:sp>
        <p:nvSpPr>
          <p:cNvPr id="483" name="Inhaltsplatzhalter 2"/>
          <p:cNvSpPr/>
          <p:nvPr/>
        </p:nvSpPr>
        <p:spPr>
          <a:xfrm>
            <a:off x="3772080" y="399960"/>
            <a:ext cx="7791120" cy="505728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Aft>
                <a:spcPts val="901"/>
              </a:spcAft>
              <a:buNone/>
              <a:tabLst>
                <a:tab algn="l" pos="0"/>
              </a:tabLst>
            </a:pPr>
            <a:r>
              <a:rPr b="1" lang="de-DE" sz="2800" spc="-1" strike="noStrike" cap="all">
                <a:solidFill>
                  <a:srgbClr val="003f57"/>
                </a:solidFill>
                <a:latin typeface="Calibri"/>
              </a:rPr>
              <a:t>PROJEKTANGEBOTE SCHULE, Z.B.:</a:t>
            </a:r>
            <a:endParaRPr b="0" lang="de-DE" sz="28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Vom Korn zum Vollkornbrötchen</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Kartoffel – eine weitgereiste Knolle </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Vögel in unserem Garten</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Artenvielfalt im und am Teich entdecken</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Was blüht denn da? - Artenvielfalt auf der Wiese </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Die Welt im Kleinen entdecken – Einführung ins Mikroskopieren</a:t>
            </a:r>
            <a:endParaRPr b="0" lang="de-DE" sz="1600" spc="-1" strike="noStrike">
              <a:latin typeface="Arial"/>
            </a:endParaRPr>
          </a:p>
          <a:p>
            <a:pPr marL="285840" indent="-285840">
              <a:lnSpc>
                <a:spcPct val="110000"/>
              </a:lnSpc>
              <a:spcAft>
                <a:spcPts val="901"/>
              </a:spcAft>
              <a:buClr>
                <a:srgbClr val="003f57"/>
              </a:buClr>
              <a:buFont typeface="Wingdings" charset="2"/>
              <a:buChar char=""/>
              <a:tabLst>
                <a:tab algn="l" pos="0"/>
              </a:tabLst>
            </a:pPr>
            <a:r>
              <a:rPr b="0" lang="de-DE" sz="1600" spc="-1" strike="noStrike">
                <a:solidFill>
                  <a:srgbClr val="003f57"/>
                </a:solidFill>
                <a:latin typeface="Calibri"/>
              </a:rPr>
              <a:t>Gesunde und klimafreundliche Ernährung</a:t>
            </a:r>
            <a:r>
              <a:rPr b="0" lang="de-DE" sz="1800" spc="-1" strike="noStrike">
                <a:solidFill>
                  <a:srgbClr val="003f57"/>
                </a:solidFill>
                <a:latin typeface="Calibri"/>
              </a:rPr>
              <a:t> </a:t>
            </a:r>
            <a:endParaRPr b="0" lang="de-DE" sz="1800" spc="-1" strike="noStrike">
              <a:latin typeface="Arial"/>
            </a:endParaRPr>
          </a:p>
          <a:p>
            <a:pPr lvl="1" marL="285840" indent="-285840">
              <a:lnSpc>
                <a:spcPct val="110000"/>
              </a:lnSpc>
              <a:spcAft>
                <a:spcPts val="901"/>
              </a:spcAft>
              <a:buClr>
                <a:srgbClr val="003f57"/>
              </a:buClr>
              <a:buFont typeface="Wingdings" charset="2"/>
              <a:buChar char=""/>
              <a:tabLst>
                <a:tab algn="l" pos="0"/>
              </a:tabLst>
            </a:pPr>
            <a:r>
              <a:rPr b="0" lang="de-DE" sz="1800" spc="-1" strike="noStrike">
                <a:solidFill>
                  <a:srgbClr val="003f57"/>
                </a:solidFill>
                <a:latin typeface="Calibri"/>
              </a:rPr>
              <a:t>	</a:t>
            </a:r>
            <a:r>
              <a:rPr b="0" lang="de-DE" sz="1800" spc="-1" strike="noStrike">
                <a:solidFill>
                  <a:srgbClr val="003f57"/>
                </a:solidFill>
                <a:latin typeface="Calibri"/>
              </a:rPr>
              <a:t>…</a:t>
            </a:r>
            <a:endParaRPr b="0" lang="de-DE" sz="18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dt" idx="18"/>
          </p:nvPr>
        </p:nvSpPr>
        <p:spPr>
          <a:xfrm>
            <a:off x="864000" y="6390000"/>
            <a:ext cx="1116000" cy="10764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sp>
        <p:nvSpPr>
          <p:cNvPr id="485" name="Inhaltsplatzhalter 2"/>
          <p:cNvSpPr/>
          <p:nvPr/>
        </p:nvSpPr>
        <p:spPr>
          <a:xfrm>
            <a:off x="3325680" y="1061640"/>
            <a:ext cx="7791120" cy="371196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Schnecken, Bienen, Frösche, Kartoffel, Kresse, Kräuter mit </a:t>
            </a:r>
            <a:br>
              <a:rPr sz="1600"/>
            </a:br>
            <a:r>
              <a:rPr b="0" lang="de-DE" sz="1600" spc="-1" strike="noStrike">
                <a:solidFill>
                  <a:srgbClr val="003f57"/>
                </a:solidFill>
                <a:latin typeface="Calibri"/>
              </a:rPr>
              <a:t>Kita-Kindern</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Kräuterkunde und Kräuterbasteln mit Senioren</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Benjeshecke bauen mit Jugendliche in der Ausbildung / </a:t>
            </a:r>
            <a:br>
              <a:rPr sz="1600"/>
            </a:br>
            <a:r>
              <a:rPr b="0" lang="de-DE" sz="1600" spc="-1" strike="noStrike">
                <a:solidFill>
                  <a:srgbClr val="003f57"/>
                </a:solidFill>
                <a:latin typeface="Calibri"/>
              </a:rPr>
              <a:t>beruflichen Orientierung</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gesunde Ernährung, klimafreundlich im Alltag mit </a:t>
            </a:r>
            <a:br>
              <a:rPr sz="1600"/>
            </a:br>
            <a:r>
              <a:rPr b="0" lang="de-DE" sz="1600" spc="-1" strike="noStrike">
                <a:solidFill>
                  <a:srgbClr val="003f57"/>
                </a:solidFill>
                <a:latin typeface="Calibri"/>
              </a:rPr>
              <a:t>Ferienhorte und -gruppen</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Achtsamkeit, Umweltquiz mit Klinikgruppen</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Sprachlernen im Grünen mit Migranten</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diverse Veranstaltungsformate mit breitem Netzwerk</a:t>
            </a:r>
            <a:endParaRPr b="0" lang="de-DE" sz="1600" spc="-1" strike="noStrike">
              <a:latin typeface="Arial"/>
            </a:endParaRPr>
          </a:p>
          <a:p>
            <a:pPr marL="285840" indent="-285840">
              <a:lnSpc>
                <a:spcPct val="110000"/>
              </a:lnSpc>
              <a:spcAft>
                <a:spcPts val="901"/>
              </a:spcAft>
              <a:buClr>
                <a:srgbClr val="003f57"/>
              </a:buClr>
              <a:buFont typeface="Wingdings" charset="2"/>
              <a:buChar char=""/>
            </a:pPr>
            <a:r>
              <a:rPr b="0" lang="de-DE" sz="1600" spc="-1" strike="noStrike">
                <a:solidFill>
                  <a:srgbClr val="003f57"/>
                </a:solidFill>
                <a:latin typeface="Calibri"/>
              </a:rPr>
              <a:t> </a:t>
            </a:r>
            <a:r>
              <a:rPr b="0" lang="de-DE" sz="1600" spc="-1" strike="noStrike">
                <a:solidFill>
                  <a:srgbClr val="003f57"/>
                </a:solidFill>
                <a:latin typeface="Calibri"/>
              </a:rPr>
              <a:t>	</a:t>
            </a:r>
            <a:r>
              <a:rPr b="0" lang="de-DE" sz="1600" spc="-1" strike="noStrike">
                <a:solidFill>
                  <a:srgbClr val="003f57"/>
                </a:solidFill>
                <a:latin typeface="Calibri"/>
              </a:rPr>
              <a:t>…</a:t>
            </a:r>
            <a:endParaRPr b="0" lang="de-DE" sz="16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endParaRPr b="0" lang="de-DE" sz="1800" spc="-1" strike="noStrike">
              <a:latin typeface="Arial"/>
            </a:endParaRPr>
          </a:p>
        </p:txBody>
      </p:sp>
      <p:pic>
        <p:nvPicPr>
          <p:cNvPr id="486" name="Grafik 11" descr=""/>
          <p:cNvPicPr/>
          <p:nvPr/>
        </p:nvPicPr>
        <p:blipFill>
          <a:blip r:embed="rId1"/>
          <a:stretch/>
        </p:blipFill>
        <p:spPr>
          <a:xfrm>
            <a:off x="852120" y="373320"/>
            <a:ext cx="2088360" cy="2784240"/>
          </a:xfrm>
          <a:prstGeom prst="rect">
            <a:avLst/>
          </a:prstGeom>
          <a:ln w="0">
            <a:noFill/>
          </a:ln>
        </p:spPr>
      </p:pic>
      <p:pic>
        <p:nvPicPr>
          <p:cNvPr id="487" name="Grafik 13" descr=""/>
          <p:cNvPicPr/>
          <p:nvPr/>
        </p:nvPicPr>
        <p:blipFill>
          <a:blip r:embed="rId2"/>
          <a:stretch/>
        </p:blipFill>
        <p:spPr>
          <a:xfrm flipH="1" rot="16200000">
            <a:off x="504000" y="3623400"/>
            <a:ext cx="2784240" cy="2088360"/>
          </a:xfrm>
          <a:prstGeom prst="rect">
            <a:avLst/>
          </a:prstGeom>
          <a:ln w="0">
            <a:noFill/>
          </a:ln>
        </p:spPr>
      </p:pic>
      <p:pic>
        <p:nvPicPr>
          <p:cNvPr id="488" name="Grafik 15" descr=""/>
          <p:cNvPicPr/>
          <p:nvPr/>
        </p:nvPicPr>
        <p:blipFill>
          <a:blip r:embed="rId3"/>
          <a:stretch/>
        </p:blipFill>
        <p:spPr>
          <a:xfrm>
            <a:off x="9007560" y="4197600"/>
            <a:ext cx="2922840" cy="2192040"/>
          </a:xfrm>
          <a:prstGeom prst="rect">
            <a:avLst/>
          </a:prstGeom>
          <a:ln w="0">
            <a:noFill/>
          </a:ln>
        </p:spPr>
      </p:pic>
      <p:pic>
        <p:nvPicPr>
          <p:cNvPr id="489" name="Grafik 17" descr=""/>
          <p:cNvPicPr/>
          <p:nvPr/>
        </p:nvPicPr>
        <p:blipFill>
          <a:blip r:embed="rId4"/>
          <a:stretch/>
        </p:blipFill>
        <p:spPr>
          <a:xfrm rot="5400000">
            <a:off x="9000720" y="1276200"/>
            <a:ext cx="3040560" cy="2280240"/>
          </a:xfrm>
          <a:prstGeom prst="rect">
            <a:avLst/>
          </a:prstGeom>
          <a:ln w="0">
            <a:noFill/>
          </a:ln>
        </p:spPr>
      </p:pic>
      <p:sp>
        <p:nvSpPr>
          <p:cNvPr id="490" name="PlaceHolder 2"/>
          <p:cNvSpPr>
            <a:spLocks noGrp="1"/>
          </p:cNvSpPr>
          <p:nvPr>
            <p:ph type="title"/>
          </p:nvPr>
        </p:nvSpPr>
        <p:spPr>
          <a:xfrm>
            <a:off x="3325680" y="406440"/>
            <a:ext cx="7791120" cy="48960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2800" spc="-1" strike="noStrike" cap="all">
                <a:solidFill>
                  <a:srgbClr val="003f57"/>
                </a:solidFill>
                <a:latin typeface="Calibri"/>
              </a:rPr>
              <a:t>Projektangebote Nabizu, z.B.:</a:t>
            </a:r>
            <a:endParaRPr b="0" lang="de-DE" sz="2800" spc="-1" strike="noStrike">
              <a:solidFill>
                <a:srgbClr val="000000"/>
              </a:solidFill>
              <a:latin typeface="Calibri Ligh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p:nvPr>
        </p:nvSpPr>
        <p:spPr>
          <a:xfrm>
            <a:off x="566280" y="1835640"/>
            <a:ext cx="4766040" cy="2666520"/>
          </a:xfrm>
          <a:prstGeom prst="rect">
            <a:avLst/>
          </a:prstGeom>
          <a:noFill/>
          <a:ln w="0">
            <a:noFill/>
          </a:ln>
        </p:spPr>
        <p:txBody>
          <a:bodyPr lIns="0" rIns="0" tIns="0" bIns="0" anchor="t">
            <a:noAutofit/>
          </a:bodyPr>
          <a:p>
            <a:pPr algn="ctr">
              <a:lnSpc>
                <a:spcPct val="80000"/>
              </a:lnSpc>
              <a:buNone/>
              <a:tabLst>
                <a:tab algn="l" pos="0"/>
              </a:tabLst>
            </a:pPr>
            <a:endParaRPr b="1" lang="de-DE" sz="3600" spc="-1" strike="noStrike">
              <a:solidFill>
                <a:srgbClr val="003f57"/>
              </a:solidFill>
              <a:latin typeface="Calibri"/>
            </a:endParaRPr>
          </a:p>
          <a:p>
            <a:pPr algn="ctr">
              <a:lnSpc>
                <a:spcPct val="80000"/>
              </a:lnSpc>
              <a:buNone/>
              <a:tabLst>
                <a:tab algn="l" pos="0"/>
              </a:tabLst>
            </a:pPr>
            <a:endParaRPr b="1" lang="de-DE" sz="3600" spc="-1" strike="noStrike">
              <a:solidFill>
                <a:srgbClr val="003f57"/>
              </a:solidFill>
              <a:latin typeface="Calibri"/>
            </a:endParaRPr>
          </a:p>
          <a:p>
            <a:pPr algn="ctr">
              <a:lnSpc>
                <a:spcPct val="80000"/>
              </a:lnSpc>
              <a:buNone/>
              <a:tabLst>
                <a:tab algn="l" pos="0"/>
              </a:tabLst>
            </a:pPr>
            <a:r>
              <a:rPr b="1" lang="de-DE" sz="3200" spc="-1" strike="noStrike" cap="all">
                <a:solidFill>
                  <a:srgbClr val="ffffff"/>
                </a:solidFill>
                <a:latin typeface="Calibri"/>
              </a:rPr>
              <a:t>Vielen Dank für Eure Aufmerksamkeit.</a:t>
            </a:r>
            <a:endParaRPr b="1" lang="de-DE" sz="3200" spc="-1" strike="noStrike">
              <a:solidFill>
                <a:srgbClr val="003f57"/>
              </a:solidFill>
              <a:latin typeface="Calibri"/>
            </a:endParaRPr>
          </a:p>
          <a:p>
            <a:pPr algn="ctr">
              <a:lnSpc>
                <a:spcPct val="80000"/>
              </a:lnSpc>
              <a:buNone/>
              <a:tabLst>
                <a:tab algn="l" pos="0"/>
              </a:tabLst>
            </a:pPr>
            <a:endParaRPr b="1" lang="de-DE" sz="3600" spc="-1" strike="noStrike">
              <a:solidFill>
                <a:srgbClr val="003f57"/>
              </a:solidFill>
              <a:latin typeface="Calibri"/>
            </a:endParaRPr>
          </a:p>
          <a:p>
            <a:pPr algn="ctr">
              <a:lnSpc>
                <a:spcPct val="80000"/>
              </a:lnSpc>
              <a:buNone/>
              <a:tabLst>
                <a:tab algn="l" pos="0"/>
              </a:tabLst>
            </a:pPr>
            <a:endParaRPr b="1" lang="de-DE" sz="3600" spc="-1" strike="noStrike">
              <a:solidFill>
                <a:srgbClr val="003f57"/>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17 Ziele für eine global nachhaltige kommune</a:t>
            </a:r>
            <a:endParaRPr b="0" lang="de-DE" sz="2800" spc="-1" strike="noStrike">
              <a:solidFill>
                <a:srgbClr val="000000"/>
              </a:solidFill>
              <a:latin typeface="Calibri Light"/>
            </a:endParaRPr>
          </a:p>
        </p:txBody>
      </p:sp>
      <p:pic>
        <p:nvPicPr>
          <p:cNvPr id="384" name="Grafik 2" descr=""/>
          <p:cNvPicPr/>
          <p:nvPr/>
        </p:nvPicPr>
        <p:blipFill>
          <a:blip r:embed="rId1"/>
          <a:stretch/>
        </p:blipFill>
        <p:spPr>
          <a:xfrm>
            <a:off x="5042880" y="2086560"/>
            <a:ext cx="6033600" cy="4621680"/>
          </a:xfrm>
          <a:prstGeom prst="rect">
            <a:avLst/>
          </a:prstGeom>
          <a:ln w="0">
            <a:noFill/>
          </a:ln>
        </p:spPr>
      </p:pic>
      <p:sp>
        <p:nvSpPr>
          <p:cNvPr id="385" name="Rechteck 3"/>
          <p:cNvSpPr/>
          <p:nvPr/>
        </p:nvSpPr>
        <p:spPr>
          <a:xfrm>
            <a:off x="528480" y="1330560"/>
            <a:ext cx="109494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800" spc="-1" strike="noStrike">
                <a:solidFill>
                  <a:srgbClr val="003f57"/>
                </a:solidFill>
                <a:latin typeface="Calibri"/>
              </a:rPr>
              <a:t>Die Weltgemeinschaft hat sich 17 Ziele für eine sozial, ökologisch und ökonomisch nachhaltige Entwicklung gesetzt  </a:t>
            </a:r>
            <a:br>
              <a:rPr sz="1800"/>
            </a:br>
            <a:r>
              <a:rPr b="0" lang="de-DE" sz="1800" spc="-1" strike="noStrike">
                <a:solidFill>
                  <a:srgbClr val="003f57"/>
                </a:solidFill>
                <a:latin typeface="Calibri"/>
              </a:rPr>
              <a:t>= Sustainable Development Goals (SDG)</a:t>
            </a:r>
            <a:endParaRPr b="0" lang="de-DE" sz="1800" spc="-1" strike="noStrike">
              <a:latin typeface="Arial"/>
            </a:endParaRPr>
          </a:p>
        </p:txBody>
      </p:sp>
      <p:sp>
        <p:nvSpPr>
          <p:cNvPr id="386"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
        <p:nvSpPr>
          <p:cNvPr id="387" name="Textfeld 4"/>
          <p:cNvSpPr/>
          <p:nvPr/>
        </p:nvSpPr>
        <p:spPr>
          <a:xfrm>
            <a:off x="528480" y="2235240"/>
            <a:ext cx="6109560" cy="362340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de-DE" sz="1400" spc="-1" strike="noStrike">
                <a:solidFill>
                  <a:srgbClr val="003f57"/>
                </a:solidFill>
                <a:latin typeface="Calibri Light"/>
              </a:rPr>
              <a:t>1. Keine Armut  </a:t>
            </a:r>
            <a:endParaRPr b="0" lang="de-DE" sz="1400" spc="-1" strike="noStrike">
              <a:latin typeface="Arial"/>
            </a:endParaRPr>
          </a:p>
          <a:p>
            <a:pPr>
              <a:lnSpc>
                <a:spcPct val="100000"/>
              </a:lnSpc>
              <a:buNone/>
            </a:pPr>
            <a:r>
              <a:rPr b="0" lang="de-DE" sz="1400" spc="-1" strike="noStrike">
                <a:solidFill>
                  <a:srgbClr val="003f57"/>
                </a:solidFill>
                <a:latin typeface="Calibri Light"/>
              </a:rPr>
              <a:t>2. Kein Hunger  </a:t>
            </a:r>
            <a:endParaRPr b="0" lang="de-DE" sz="1400" spc="-1" strike="noStrike">
              <a:latin typeface="Arial"/>
            </a:endParaRPr>
          </a:p>
          <a:p>
            <a:pPr>
              <a:lnSpc>
                <a:spcPct val="100000"/>
              </a:lnSpc>
              <a:buNone/>
            </a:pPr>
            <a:r>
              <a:rPr b="0" lang="de-DE" sz="1400" spc="-1" strike="noStrike">
                <a:solidFill>
                  <a:srgbClr val="003f57"/>
                </a:solidFill>
                <a:latin typeface="Calibri Light"/>
              </a:rPr>
              <a:t>3. Gesundheit und Wohlergehen  </a:t>
            </a:r>
            <a:endParaRPr b="0" lang="de-DE" sz="1400" spc="-1" strike="noStrike">
              <a:latin typeface="Arial"/>
            </a:endParaRPr>
          </a:p>
          <a:p>
            <a:pPr>
              <a:lnSpc>
                <a:spcPct val="100000"/>
              </a:lnSpc>
              <a:buNone/>
            </a:pPr>
            <a:r>
              <a:rPr b="0" lang="de-DE" sz="1400" spc="-1" strike="noStrike">
                <a:solidFill>
                  <a:srgbClr val="003f57"/>
                </a:solidFill>
                <a:latin typeface="Calibri Light"/>
              </a:rPr>
              <a:t>4. Hochwertige Bildung  </a:t>
            </a:r>
            <a:endParaRPr b="0" lang="de-DE" sz="1400" spc="-1" strike="noStrike">
              <a:latin typeface="Arial"/>
            </a:endParaRPr>
          </a:p>
          <a:p>
            <a:pPr>
              <a:lnSpc>
                <a:spcPct val="100000"/>
              </a:lnSpc>
              <a:buNone/>
            </a:pPr>
            <a:r>
              <a:rPr b="0" lang="de-DE" sz="1400" spc="-1" strike="noStrike">
                <a:solidFill>
                  <a:srgbClr val="003f57"/>
                </a:solidFill>
                <a:latin typeface="Calibri Light"/>
              </a:rPr>
              <a:t>5. Geschlechtergleichheit  </a:t>
            </a:r>
            <a:endParaRPr b="0" lang="de-DE" sz="1400" spc="-1" strike="noStrike">
              <a:latin typeface="Arial"/>
            </a:endParaRPr>
          </a:p>
          <a:p>
            <a:pPr>
              <a:lnSpc>
                <a:spcPct val="100000"/>
              </a:lnSpc>
              <a:buNone/>
            </a:pPr>
            <a:r>
              <a:rPr b="0" lang="de-DE" sz="1400" spc="-1" strike="noStrike">
                <a:solidFill>
                  <a:srgbClr val="003f57"/>
                </a:solidFill>
                <a:latin typeface="Calibri Light"/>
              </a:rPr>
              <a:t>6. Sauberes Wasser und Sanitäreinrichtungen  </a:t>
            </a:r>
            <a:endParaRPr b="0" lang="de-DE" sz="1400" spc="-1" strike="noStrike">
              <a:latin typeface="Arial"/>
            </a:endParaRPr>
          </a:p>
          <a:p>
            <a:pPr>
              <a:lnSpc>
                <a:spcPct val="100000"/>
              </a:lnSpc>
              <a:buNone/>
            </a:pPr>
            <a:r>
              <a:rPr b="0" lang="de-DE" sz="1400" spc="-1" strike="noStrike">
                <a:solidFill>
                  <a:srgbClr val="003f57"/>
                </a:solidFill>
                <a:latin typeface="Calibri Light"/>
              </a:rPr>
              <a:t>7. Bezahlbare und saubere Energie  </a:t>
            </a:r>
            <a:endParaRPr b="0" lang="de-DE" sz="1400" spc="-1" strike="noStrike">
              <a:latin typeface="Arial"/>
            </a:endParaRPr>
          </a:p>
          <a:p>
            <a:pPr>
              <a:lnSpc>
                <a:spcPct val="100000"/>
              </a:lnSpc>
              <a:buNone/>
            </a:pPr>
            <a:r>
              <a:rPr b="0" lang="de-DE" sz="1400" spc="-1" strike="noStrike">
                <a:solidFill>
                  <a:srgbClr val="003f57"/>
                </a:solidFill>
                <a:latin typeface="Calibri Light"/>
              </a:rPr>
              <a:t>8. Menschenwürdige Arbeit und Wirtschaftswachstum  </a:t>
            </a:r>
            <a:endParaRPr b="0" lang="de-DE" sz="1400" spc="-1" strike="noStrike">
              <a:latin typeface="Arial"/>
            </a:endParaRPr>
          </a:p>
          <a:p>
            <a:pPr>
              <a:lnSpc>
                <a:spcPct val="100000"/>
              </a:lnSpc>
              <a:buNone/>
            </a:pPr>
            <a:r>
              <a:rPr b="0" lang="de-DE" sz="1400" spc="-1" strike="noStrike">
                <a:solidFill>
                  <a:srgbClr val="003f57"/>
                </a:solidFill>
                <a:latin typeface="Calibri Light"/>
              </a:rPr>
              <a:t>9. Industrie, Innovation und Infrastruktur  </a:t>
            </a:r>
            <a:endParaRPr b="0" lang="de-DE" sz="1400" spc="-1" strike="noStrike">
              <a:latin typeface="Arial"/>
            </a:endParaRPr>
          </a:p>
          <a:p>
            <a:pPr>
              <a:lnSpc>
                <a:spcPct val="100000"/>
              </a:lnSpc>
              <a:buNone/>
            </a:pPr>
            <a:r>
              <a:rPr b="0" lang="de-DE" sz="1400" spc="-1" strike="noStrike">
                <a:solidFill>
                  <a:srgbClr val="003f57"/>
                </a:solidFill>
                <a:latin typeface="Calibri Light"/>
              </a:rPr>
              <a:t>10. Weniger Ungleichheiten  </a:t>
            </a:r>
            <a:endParaRPr b="0" lang="de-DE" sz="1400" spc="-1" strike="noStrike">
              <a:latin typeface="Arial"/>
            </a:endParaRPr>
          </a:p>
          <a:p>
            <a:pPr>
              <a:lnSpc>
                <a:spcPct val="100000"/>
              </a:lnSpc>
              <a:buNone/>
            </a:pPr>
            <a:r>
              <a:rPr b="0" lang="de-DE" sz="1400" spc="-1" strike="noStrike">
                <a:solidFill>
                  <a:srgbClr val="003f57"/>
                </a:solidFill>
                <a:latin typeface="Calibri Light"/>
              </a:rPr>
              <a:t>11. Nachhaltige Städte und Gemeinden  </a:t>
            </a:r>
            <a:endParaRPr b="0" lang="de-DE" sz="1400" spc="-1" strike="noStrike">
              <a:latin typeface="Arial"/>
            </a:endParaRPr>
          </a:p>
          <a:p>
            <a:pPr>
              <a:lnSpc>
                <a:spcPct val="100000"/>
              </a:lnSpc>
              <a:buNone/>
            </a:pPr>
            <a:r>
              <a:rPr b="0" lang="de-DE" sz="1400" spc="-1" strike="noStrike">
                <a:solidFill>
                  <a:srgbClr val="003f57"/>
                </a:solidFill>
                <a:latin typeface="Calibri Light"/>
              </a:rPr>
              <a:t>12. Nachhaltiger Konsum und Produktion  </a:t>
            </a:r>
            <a:endParaRPr b="0" lang="de-DE" sz="1400" spc="-1" strike="noStrike">
              <a:latin typeface="Arial"/>
            </a:endParaRPr>
          </a:p>
          <a:p>
            <a:pPr>
              <a:lnSpc>
                <a:spcPct val="100000"/>
              </a:lnSpc>
              <a:buNone/>
            </a:pPr>
            <a:r>
              <a:rPr b="0" lang="de-DE" sz="1400" spc="-1" strike="noStrike">
                <a:solidFill>
                  <a:srgbClr val="003f57"/>
                </a:solidFill>
                <a:latin typeface="Calibri Light"/>
              </a:rPr>
              <a:t>13. Maßnahmen zum Klimaschutz  </a:t>
            </a:r>
            <a:endParaRPr b="0" lang="de-DE" sz="1400" spc="-1" strike="noStrike">
              <a:latin typeface="Arial"/>
            </a:endParaRPr>
          </a:p>
          <a:p>
            <a:pPr>
              <a:lnSpc>
                <a:spcPct val="100000"/>
              </a:lnSpc>
              <a:buNone/>
            </a:pPr>
            <a:r>
              <a:rPr b="0" lang="de-DE" sz="1400" spc="-1" strike="noStrike">
                <a:solidFill>
                  <a:srgbClr val="003f57"/>
                </a:solidFill>
                <a:latin typeface="Calibri Light"/>
              </a:rPr>
              <a:t>14. Leben unter Wasser  </a:t>
            </a:r>
            <a:endParaRPr b="0" lang="de-DE" sz="1400" spc="-1" strike="noStrike">
              <a:latin typeface="Arial"/>
            </a:endParaRPr>
          </a:p>
          <a:p>
            <a:pPr>
              <a:lnSpc>
                <a:spcPct val="100000"/>
              </a:lnSpc>
              <a:buNone/>
            </a:pPr>
            <a:r>
              <a:rPr b="0" lang="de-DE" sz="1400" spc="-1" strike="noStrike">
                <a:solidFill>
                  <a:srgbClr val="003f57"/>
                </a:solidFill>
                <a:latin typeface="Calibri Light"/>
              </a:rPr>
              <a:t>15. Leben an Land  </a:t>
            </a:r>
            <a:endParaRPr b="0" lang="de-DE" sz="1400" spc="-1" strike="noStrike">
              <a:latin typeface="Arial"/>
            </a:endParaRPr>
          </a:p>
          <a:p>
            <a:pPr>
              <a:lnSpc>
                <a:spcPct val="100000"/>
              </a:lnSpc>
              <a:buNone/>
            </a:pPr>
            <a:r>
              <a:rPr b="0" lang="de-DE" sz="1400" spc="-1" strike="noStrike">
                <a:solidFill>
                  <a:srgbClr val="003f57"/>
                </a:solidFill>
                <a:latin typeface="Calibri Light"/>
              </a:rPr>
              <a:t>16. Frieden, Gerechtigkeit und starke Institutionen  </a:t>
            </a:r>
            <a:endParaRPr b="0" lang="de-DE" sz="1400" spc="-1" strike="noStrike">
              <a:latin typeface="Arial"/>
            </a:endParaRPr>
          </a:p>
          <a:p>
            <a:pPr>
              <a:lnSpc>
                <a:spcPct val="100000"/>
              </a:lnSpc>
              <a:buNone/>
            </a:pPr>
            <a:r>
              <a:rPr b="0" lang="de-DE" sz="1400" spc="-1" strike="noStrike">
                <a:solidFill>
                  <a:srgbClr val="003f57"/>
                </a:solidFill>
                <a:latin typeface="Calibri Light"/>
              </a:rPr>
              <a:t>17. Partnerschaften zur Erreichung der Ziele</a:t>
            </a:r>
            <a:endParaRPr b="0" lang="de-DE"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nSpc>
                <a:spcPct val="80000"/>
              </a:lnSpc>
              <a:buNone/>
            </a:pPr>
            <a:r>
              <a:rPr b="1" lang="de-DE" sz="2800" spc="-1" strike="noStrike" cap="all">
                <a:solidFill>
                  <a:srgbClr val="003f57"/>
                </a:solidFill>
                <a:latin typeface="Calibri"/>
              </a:rPr>
              <a:t>Was passiert in Cottbus? </a:t>
            </a:r>
            <a:endParaRPr b="0" lang="de-DE" sz="2800" spc="-1" strike="noStrike">
              <a:solidFill>
                <a:srgbClr val="000000"/>
              </a:solidFill>
              <a:latin typeface="Calibri Light"/>
            </a:endParaRPr>
          </a:p>
        </p:txBody>
      </p:sp>
      <p:sp>
        <p:nvSpPr>
          <p:cNvPr id="389" name="PlaceHolder 2"/>
          <p:cNvSpPr>
            <a:spLocks noGrp="1"/>
          </p:cNvSpPr>
          <p:nvPr>
            <p:ph/>
          </p:nvPr>
        </p:nvSpPr>
        <p:spPr>
          <a:xfrm>
            <a:off x="424440" y="1484640"/>
            <a:ext cx="10565640" cy="4078440"/>
          </a:xfrm>
          <a:prstGeom prst="rect">
            <a:avLst/>
          </a:prstGeom>
          <a:noFill/>
          <a:ln w="0">
            <a:noFill/>
          </a:ln>
        </p:spPr>
        <p:txBody>
          <a:bodyPr lIns="0" rIns="0" tIns="0" bIns="0" anchor="t">
            <a:noAutofit/>
          </a:bodyPr>
          <a:p>
            <a:pPr>
              <a:lnSpc>
                <a:spcPct val="100000"/>
              </a:lnSpc>
              <a:spcAft>
                <a:spcPts val="901"/>
              </a:spcAft>
              <a:buNone/>
              <a:tabLst>
                <a:tab algn="l" pos="0"/>
              </a:tabLst>
            </a:pPr>
            <a:r>
              <a:rPr b="1" lang="de-DE" sz="1800" spc="-1" strike="noStrike">
                <a:solidFill>
                  <a:srgbClr val="003f57"/>
                </a:solidFill>
                <a:latin typeface="Calibri"/>
              </a:rPr>
              <a:t>Cottbus/Chóśebuz setzt die Agenda 2030 und die 17 Sustainable Development Goals (SDGs) auf lokaler Ebene aktiv um. Zentrales Instrument ist die Bildung für nachhaltige Entwicklung (BNE), aber auch ökologische, soziale und stadtgestalterische Maßnahmen fließen mit ein.</a:t>
            </a:r>
            <a:endParaRPr b="1" lang="de-DE" sz="1800" spc="-1" strike="noStrike">
              <a:solidFill>
                <a:srgbClr val="003f57"/>
              </a:solidFill>
              <a:latin typeface="Calibri"/>
            </a:endParaRPr>
          </a:p>
          <a:p>
            <a:pPr>
              <a:lnSpc>
                <a:spcPct val="100000"/>
              </a:lnSpc>
              <a:spcAft>
                <a:spcPts val="901"/>
              </a:spcAft>
              <a:buNone/>
              <a:tabLst>
                <a:tab algn="l" pos="0"/>
              </a:tabLst>
            </a:pPr>
            <a:r>
              <a:rPr b="0" lang="de-DE" sz="1800" spc="-1" strike="noStrike">
                <a:solidFill>
                  <a:srgbClr val="003f57"/>
                </a:solidFill>
                <a:latin typeface="Calibri"/>
              </a:rPr>
              <a:t>Hier einige Beispiele:</a:t>
            </a:r>
            <a:endParaRPr b="1" lang="de-DE" sz="1800" spc="-1" strike="noStrike">
              <a:solidFill>
                <a:srgbClr val="003f57"/>
              </a:solidFill>
              <a:latin typeface="Calibri"/>
            </a:endParaRPr>
          </a:p>
          <a:p>
            <a:pPr>
              <a:lnSpc>
                <a:spcPct val="100000"/>
              </a:lnSpc>
              <a:spcAft>
                <a:spcPts val="901"/>
              </a:spcAft>
              <a:buNone/>
              <a:tabLst>
                <a:tab algn="l" pos="0"/>
              </a:tabLst>
            </a:pPr>
            <a:r>
              <a:rPr b="0" lang="de-DE" sz="1800" spc="-1" strike="noStrike" u="sng">
                <a:solidFill>
                  <a:srgbClr val="003f57"/>
                </a:solidFill>
                <a:uFillTx/>
                <a:latin typeface="Calibri"/>
              </a:rPr>
              <a:t>Bildung für nachhaltige Entwicklung</a:t>
            </a:r>
            <a:r>
              <a:rPr b="0" lang="de-DE" sz="1800" spc="-1" strike="noStrike">
                <a:solidFill>
                  <a:srgbClr val="003f57"/>
                </a:solidFill>
                <a:latin typeface="Calibri"/>
              </a:rPr>
              <a:t> (SDG 4 Hochwertige Bildung / 17 Partnerschaften)</a:t>
            </a:r>
            <a:endParaRPr b="1" lang="de-DE" sz="1800" spc="-1" strike="noStrike">
              <a:solidFill>
                <a:srgbClr val="003f57"/>
              </a:solidFill>
              <a:latin typeface="Calibri"/>
            </a:endParaRPr>
          </a:p>
          <a:p>
            <a:pPr marL="285840" indent="-285840">
              <a:lnSpc>
                <a:spcPct val="100000"/>
              </a:lnSpc>
              <a:spcAft>
                <a:spcPts val="901"/>
              </a:spcAft>
              <a:buClr>
                <a:srgbClr val="003f57"/>
              </a:buClr>
              <a:buFont typeface="Wingdings" charset="2"/>
              <a:buChar char=""/>
              <a:tabLst>
                <a:tab algn="l" pos="0"/>
              </a:tabLst>
            </a:pPr>
            <a:r>
              <a:rPr b="0" lang="de-DE" sz="1800" spc="-1" strike="noStrike">
                <a:solidFill>
                  <a:srgbClr val="003f57"/>
                </a:solidFill>
                <a:latin typeface="Calibri"/>
              </a:rPr>
              <a:t>Seit 2020 ist Cottbus per Ratsbeschluss der Agenda 2030 beigetreten und verfolgt seither einige der 17 UN-Nachhaltigkeitsziele </a:t>
            </a:r>
            <a:endParaRPr b="1" lang="de-DE" sz="1800" spc="-1" strike="noStrike">
              <a:solidFill>
                <a:srgbClr val="003f57"/>
              </a:solidFill>
              <a:latin typeface="Calibri"/>
            </a:endParaRPr>
          </a:p>
          <a:p>
            <a:pPr marL="285840" indent="-285840">
              <a:lnSpc>
                <a:spcPct val="100000"/>
              </a:lnSpc>
              <a:spcAft>
                <a:spcPts val="901"/>
              </a:spcAft>
              <a:buClr>
                <a:srgbClr val="003f57"/>
              </a:buClr>
              <a:buFont typeface="Wingdings" charset="2"/>
              <a:buChar char=""/>
              <a:tabLst>
                <a:tab algn="l" pos="0"/>
              </a:tabLst>
            </a:pPr>
            <a:r>
              <a:rPr b="0" lang="de-DE" sz="1800" spc="-1" strike="noStrike">
                <a:solidFill>
                  <a:srgbClr val="003f57"/>
                </a:solidFill>
                <a:latin typeface="Calibri"/>
              </a:rPr>
              <a:t>Als BNE‑Modellkommune seit Mai 2021 treibt die Stadt Bildung für nachhaltige Entwicklung im Bildungs-bereich und Verwaltung aktiv voran</a:t>
            </a:r>
            <a:endParaRPr b="1" lang="de-DE" sz="1800" spc="-1" strike="noStrike">
              <a:solidFill>
                <a:srgbClr val="003f57"/>
              </a:solidFill>
              <a:latin typeface="Calibri"/>
            </a:endParaRPr>
          </a:p>
          <a:p>
            <a:pPr marL="285840" indent="-285840">
              <a:lnSpc>
                <a:spcPct val="100000"/>
              </a:lnSpc>
              <a:spcAft>
                <a:spcPts val="901"/>
              </a:spcAft>
              <a:buClr>
                <a:srgbClr val="003f57"/>
              </a:buClr>
              <a:buFont typeface="Wingdings" charset="2"/>
              <a:buChar char=""/>
              <a:tabLst>
                <a:tab algn="l" pos="0"/>
              </a:tabLst>
            </a:pPr>
            <a:r>
              <a:rPr b="0" lang="de-DE" sz="1800" spc="-1" strike="noStrike">
                <a:solidFill>
                  <a:srgbClr val="003f57"/>
                </a:solidFill>
                <a:latin typeface="Calibri"/>
              </a:rPr>
              <a:t>Das Pädagogische Zentrum für Natur und Umwelt (PZNU) wird mit Fördermitteln zu einem innovativen grünen Lernort ausgebaut.</a:t>
            </a:r>
            <a:endParaRPr b="1" lang="de-DE" sz="1800" spc="-1" strike="noStrike">
              <a:solidFill>
                <a:srgbClr val="003f57"/>
              </a:solidFill>
              <a:latin typeface="Calibri"/>
            </a:endParaRPr>
          </a:p>
        </p:txBody>
      </p:sp>
      <p:sp>
        <p:nvSpPr>
          <p:cNvPr id="390"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Inhaltsplatzhalter 2"/>
          <p:cNvSpPr/>
          <p:nvPr/>
        </p:nvSpPr>
        <p:spPr>
          <a:xfrm>
            <a:off x="573120" y="742320"/>
            <a:ext cx="10565640" cy="52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901"/>
              </a:spcAft>
              <a:buNone/>
              <a:tabLst>
                <a:tab algn="l" pos="0"/>
              </a:tabLst>
            </a:pPr>
            <a:r>
              <a:rPr b="0" lang="de-DE" sz="1600" spc="-1" strike="noStrike" u="sng">
                <a:solidFill>
                  <a:srgbClr val="003f57"/>
                </a:solidFill>
                <a:uFillTx/>
                <a:latin typeface="Calibri"/>
              </a:rPr>
              <a:t>Klimaschutz &amp; Energie</a:t>
            </a:r>
            <a:r>
              <a:rPr b="0" lang="de-DE" sz="1600" spc="-1" strike="noStrike">
                <a:solidFill>
                  <a:srgbClr val="003f57"/>
                </a:solidFill>
                <a:latin typeface="Calibri"/>
              </a:rPr>
              <a:t> (SDG 7 Bezahlbare und saubere Energie / 11 Nachhaltige Städte und Gemeinden /</a:t>
            </a:r>
            <a:br>
              <a:rPr sz="1600"/>
            </a:br>
            <a:r>
              <a:rPr b="0" lang="de-DE" sz="1600" spc="-1" strike="noStrike">
                <a:solidFill>
                  <a:srgbClr val="003f57"/>
                </a:solidFill>
                <a:latin typeface="Calibri"/>
              </a:rPr>
              <a:t> 12 Nachhaltiger Konsum und Produktion / 13 Maßnahmen zum Klimaschutz )</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Im Rahmen der Smart City-Initiative ist Cottbus Vorreiter beim Energiemonitoring in 40+ öffentlichen Gebäuden: mit über 700 Sensoren werden Verbrauchsdaten (Strom, Wärme, Wasser, Luftqualität) alle 15 Minuten erfasst, Fehlfunktionen früh erkannt und Ressourcen nachhaltig eingespart </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Der aufstrebende Cottbuser Ostsee, ein gefluteter Tagebau, integriert schwimmende Photovoltaik (29 MW) und Konzepte für potenzielle Seewasser-Wärmepumpen, die langfristig rund 40 % des Fernwärmebedarfs decken könnten – ein bedeutender Beitrag zur dezentralen Energiewende.</a:t>
            </a:r>
            <a:endParaRPr b="0" lang="de-DE" sz="16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r>
              <a:rPr b="0" lang="de-DE" sz="1600" spc="-1" strike="noStrike" u="sng">
                <a:solidFill>
                  <a:srgbClr val="003f57"/>
                </a:solidFill>
                <a:uFillTx/>
                <a:latin typeface="Calibri"/>
              </a:rPr>
              <a:t>Stadtentwicklung &amp; Partizipation</a:t>
            </a:r>
            <a:r>
              <a:rPr b="0" lang="de-DE" sz="1600" spc="-1" strike="noStrike">
                <a:solidFill>
                  <a:srgbClr val="003f57"/>
                </a:solidFill>
                <a:latin typeface="Calibri"/>
              </a:rPr>
              <a:t> (SDG 11 Nachhaltige Städte und Gemeinden / 17 Partnerschaften)</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Das integrierte Stadtentwicklungs- und Stadtumbaukonzept „Cottbus 2035“ plant nachhaltige Entwicklung über alle Quartiere hinweg – von Nachverdichtung über Grünraum bis zu Infrastruktur und Innenstadt, mit Fokus auf Klimafolgenanpassung und sozialem Zusammenhalt.</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Der Kommunale Entwicklungsbeirat (KEB) begleitet die Neugestaltung der Innenstadtpromenade mit ca. 40 Bürgerinnen und Bürgern unterschiedlicher Hintergründe. Dabei entsteht ein Handlungsvorschlag, der Bürgerbeteiligung mit politischer Umsetzung verbindet</a:t>
            </a:r>
            <a:r>
              <a:rPr b="0" lang="de-DE" sz="1800" spc="-1" strike="noStrike">
                <a:solidFill>
                  <a:srgbClr val="003f57"/>
                </a:solidFill>
                <a:latin typeface="Calibri"/>
              </a:rPr>
              <a:t>.</a:t>
            </a:r>
            <a:endParaRPr b="0" lang="de-DE" sz="1800" spc="-1" strike="noStrike">
              <a:latin typeface="Arial"/>
            </a:endParaRPr>
          </a:p>
        </p:txBody>
      </p:sp>
      <p:sp>
        <p:nvSpPr>
          <p:cNvPr id="392"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Inhaltsplatzhalter 2"/>
          <p:cNvSpPr/>
          <p:nvPr/>
        </p:nvSpPr>
        <p:spPr>
          <a:xfrm>
            <a:off x="573120" y="742320"/>
            <a:ext cx="10565640" cy="52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901"/>
              </a:spcAft>
              <a:buNone/>
              <a:tabLst>
                <a:tab algn="l" pos="0"/>
              </a:tabLst>
            </a:pPr>
            <a:r>
              <a:rPr b="0" lang="de-DE" sz="1600" spc="-1" strike="noStrike" u="sng">
                <a:solidFill>
                  <a:srgbClr val="003f57"/>
                </a:solidFill>
                <a:uFillTx/>
                <a:latin typeface="Calibri"/>
              </a:rPr>
              <a:t>Soziale Integration &amp; Chancengerechtigkeit</a:t>
            </a:r>
            <a:r>
              <a:rPr b="0" lang="de-DE" sz="1600" spc="-1" strike="noStrike">
                <a:solidFill>
                  <a:srgbClr val="003f57"/>
                </a:solidFill>
                <a:latin typeface="Calibri"/>
              </a:rPr>
              <a:t> (SDG 1 Keine Armut / 3 Gesundheit und Wohlergehen / 10 Weniger Ungleichheiten ) </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Mit dem ESF‑Projekt „Stark vor Ort – Stark für Cottbus/Chóśebuz“ werden benachteiligte Kinder und Familien gezielt gefördert. Der Fokus liegt auf Bildung, Gesundheit und kultureller Teilhabe über sozialraumorientierte Konzepte. </a:t>
            </a:r>
            <a:endParaRPr b="0" lang="de-DE" sz="16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r>
              <a:rPr b="0" lang="de-DE" sz="1600" spc="-1" strike="noStrike" u="sng">
                <a:solidFill>
                  <a:srgbClr val="003f57"/>
                </a:solidFill>
                <a:uFillTx/>
                <a:latin typeface="Calibri"/>
              </a:rPr>
              <a:t>Strukturwandel &amp; Innovation</a:t>
            </a:r>
            <a:r>
              <a:rPr b="0" lang="de-DE" sz="1600" spc="-1" strike="noStrike">
                <a:solidFill>
                  <a:srgbClr val="003f57"/>
                </a:solidFill>
                <a:latin typeface="Calibri"/>
              </a:rPr>
              <a:t> (SDG 8 Menschenwürdige Arbeit und Wirtschaftswachstum / 9 Industrie, Innovation und Infrastruktur / 12 Nachhaltiger Konsum und Produktion / 17 Partnerschaften)</a:t>
            </a:r>
            <a:endParaRPr b="0" lang="de-DE" sz="1600" spc="-1" strike="noStrike">
              <a:latin typeface="Arial"/>
            </a:endParaRPr>
          </a:p>
          <a:p>
            <a:pPr>
              <a:lnSpc>
                <a:spcPct val="100000"/>
              </a:lnSpc>
              <a:spcAft>
                <a:spcPts val="901"/>
              </a:spcAft>
              <a:buNone/>
              <a:tabLst>
                <a:tab algn="l" pos="0"/>
              </a:tabLst>
            </a:pPr>
            <a:r>
              <a:rPr b="0" lang="de-DE" sz="1600" spc="-1" strike="noStrike">
                <a:solidFill>
                  <a:srgbClr val="003f57"/>
                </a:solidFill>
                <a:latin typeface="Calibri"/>
              </a:rPr>
              <a:t>Cottbus transformiert vom Kohlestandort zur Innovations‑, Wissenschafts‑ und Universitätsstadt:</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Die Medizinische Universität Lausitz – Carl Thiem wurde am 1. Juli 2024 gegründet und stärkt regionale Weiterbildung und Gesundheitsversorgung.</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Im PtX Lab Lausitz (seit 2021) werden Power‑to‑X‑Technologien für CO₂-armes Kraftstoffdesign erforscht. </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Projekte wie der Lausitz Science Park, das Chesco Forschungszentrum und ein neues DB-Instandhaltungswerk fördern Forschung, Mobilitätswende und lokale Beschäftigung</a:t>
            </a:r>
            <a:r>
              <a:rPr b="0" lang="de-DE" sz="1800" spc="-1" strike="noStrike">
                <a:solidFill>
                  <a:srgbClr val="003f57"/>
                </a:solidFill>
                <a:latin typeface="Calibri"/>
              </a:rPr>
              <a:t>.</a:t>
            </a:r>
            <a:endParaRPr b="0" lang="de-DE" sz="1800" spc="-1" strike="noStrike">
              <a:latin typeface="Arial"/>
            </a:endParaRPr>
          </a:p>
        </p:txBody>
      </p:sp>
      <p:sp>
        <p:nvSpPr>
          <p:cNvPr id="394" name="Datumsplatzhalter 4"/>
          <p:cNvSpPr/>
          <p:nvPr/>
        </p:nvSpPr>
        <p:spPr>
          <a:xfrm>
            <a:off x="864000" y="6390000"/>
            <a:ext cx="75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Inhaltsplatzhalter 2"/>
          <p:cNvSpPr/>
          <p:nvPr/>
        </p:nvSpPr>
        <p:spPr>
          <a:xfrm>
            <a:off x="573120" y="742320"/>
            <a:ext cx="10565640" cy="3585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901"/>
              </a:spcAft>
              <a:buNone/>
              <a:tabLst>
                <a:tab algn="l" pos="0"/>
              </a:tabLst>
            </a:pPr>
            <a:r>
              <a:rPr b="0" lang="de-DE" sz="1600" spc="-1" strike="noStrike" u="sng">
                <a:solidFill>
                  <a:srgbClr val="003f57"/>
                </a:solidFill>
                <a:uFillTx/>
                <a:latin typeface="Calibri"/>
              </a:rPr>
              <a:t>Natur &amp; Landschaftsschutz</a:t>
            </a:r>
            <a:r>
              <a:rPr b="0" lang="de-DE" sz="1600" spc="-1" strike="noStrike">
                <a:solidFill>
                  <a:srgbClr val="003f57"/>
                </a:solidFill>
                <a:latin typeface="Calibri"/>
              </a:rPr>
              <a:t> (SDG 13 Maßnahmen zum Klimaschutz / 15 Leben an Land)</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Die Renaturierung der Spreeaue zielt darauf ab, die ehemalige Teichlandschaft ökologisch wiederherzustellen und Artenvielfalt zu fördern. Dazu wurden über 100 000 Feldpflanzen gesetzt und ein Biotopverbund geschaffen.</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Die ökologische Durchgängigkeit der Spree wird durch den Bau von Fischtreppen am Großen und Kleinen Wehr Cottbus verbessert – im Einklang mit der europäischen Wasserrahmenrichtlinie.</a:t>
            </a:r>
            <a:endParaRPr b="0" lang="de-DE" sz="1600" spc="-1" strike="noStrike">
              <a:latin typeface="Arial"/>
            </a:endParaRPr>
          </a:p>
          <a:p>
            <a:pPr marL="285840" indent="-285840">
              <a:lnSpc>
                <a:spcPct val="100000"/>
              </a:lnSpc>
              <a:spcAft>
                <a:spcPts val="901"/>
              </a:spcAft>
              <a:buClr>
                <a:srgbClr val="003f57"/>
              </a:buClr>
              <a:buFont typeface="Wingdings" charset="2"/>
              <a:buChar char=""/>
              <a:tabLst>
                <a:tab algn="l" pos="0"/>
              </a:tabLst>
            </a:pPr>
            <a:r>
              <a:rPr b="0" lang="de-DE" sz="1600" spc="-1" strike="noStrike">
                <a:solidFill>
                  <a:srgbClr val="003f57"/>
                </a:solidFill>
                <a:latin typeface="Calibri"/>
              </a:rPr>
              <a:t>Cottbus entwickelt das Konzept „Stadt am Fluss“, um den gesamten 23 km langen Spreeraum im Stadtgebiet stärker erlebbar zu machen.</a:t>
            </a:r>
            <a:endParaRPr b="0" lang="de-DE" sz="16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endParaRPr b="0" lang="de-DE" sz="1800" spc="-1" strike="noStrike">
              <a:latin typeface="Arial"/>
            </a:endParaRPr>
          </a:p>
          <a:p>
            <a:pPr>
              <a:lnSpc>
                <a:spcPct val="100000"/>
              </a:lnSpc>
              <a:spcAft>
                <a:spcPts val="901"/>
              </a:spcAft>
              <a:buNone/>
              <a:tabLst>
                <a:tab algn="l" pos="0"/>
              </a:tabLst>
            </a:pPr>
            <a:endParaRPr b="0" lang="de-DE" sz="1800" spc="-1" strike="noStrike">
              <a:latin typeface="Arial"/>
            </a:endParaRPr>
          </a:p>
        </p:txBody>
      </p:sp>
      <p:sp>
        <p:nvSpPr>
          <p:cNvPr id="396"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title"/>
          </p:nvPr>
        </p:nvSpPr>
        <p:spPr>
          <a:xfrm>
            <a:off x="761040" y="741240"/>
            <a:ext cx="10250640" cy="755640"/>
          </a:xfrm>
          <a:prstGeom prst="rect">
            <a:avLst/>
          </a:prstGeom>
          <a:noFill/>
          <a:ln w="0">
            <a:noFill/>
          </a:ln>
        </p:spPr>
        <p:txBody>
          <a:bodyPr lIns="0" rIns="0" tIns="0" bIns="0" anchor="t">
            <a:noAutofit/>
          </a:bodyPr>
          <a:p>
            <a:pPr>
              <a:lnSpc>
                <a:spcPct val="80000"/>
              </a:lnSpc>
              <a:buNone/>
              <a:tabLst>
                <a:tab algn="l" pos="0"/>
              </a:tabLst>
            </a:pPr>
            <a:r>
              <a:rPr b="1" lang="de-DE" sz="2800" spc="-1" strike="noStrike" cap="all">
                <a:solidFill>
                  <a:srgbClr val="003f57"/>
                </a:solidFill>
                <a:latin typeface="Calibri"/>
              </a:rPr>
              <a:t>Bildung für nachhaltige Entwicklung (BNE)</a:t>
            </a:r>
            <a:endParaRPr b="0" lang="de-DE" sz="2800" spc="-1" strike="noStrike">
              <a:solidFill>
                <a:srgbClr val="000000"/>
              </a:solidFill>
              <a:latin typeface="Calibri Light"/>
            </a:endParaRPr>
          </a:p>
        </p:txBody>
      </p:sp>
      <p:sp>
        <p:nvSpPr>
          <p:cNvPr id="398" name="PlaceHolder 2"/>
          <p:cNvSpPr>
            <a:spLocks noGrp="1"/>
          </p:cNvSpPr>
          <p:nvPr>
            <p:ph type="dt" idx="6"/>
          </p:nvPr>
        </p:nvSpPr>
        <p:spPr>
          <a:xfrm>
            <a:off x="864000" y="6390000"/>
            <a:ext cx="936000" cy="90000"/>
          </a:xfrm>
          <a:prstGeom prst="rect">
            <a:avLst/>
          </a:prstGeom>
          <a:noFill/>
          <a:ln w="0">
            <a:noFill/>
          </a:ln>
        </p:spPr>
        <p:txBody>
          <a:bodyPr lIns="0" rIns="0" tIns="0" bIns="0" anchor="ctr">
            <a:noAutofit/>
          </a:bodyPr>
          <a:lstStyle>
            <a:lvl1pPr>
              <a:lnSpc>
                <a:spcPct val="90000"/>
              </a:lnSpc>
              <a:buNone/>
              <a:defRPr b="0" lang="de-DE" sz="1000" spc="-1" strike="noStrike">
                <a:solidFill>
                  <a:srgbClr val="003f57"/>
                </a:solidFill>
                <a:latin typeface="Calibri Light"/>
              </a:defRPr>
            </a:lvl1pPr>
          </a:lstStyle>
          <a:p>
            <a:pPr>
              <a:lnSpc>
                <a:spcPct val="90000"/>
              </a:lnSpc>
              <a:buNone/>
            </a:pPr>
            <a:r>
              <a:rPr b="0" lang="de-DE" sz="1000" spc="-1" strike="noStrike">
                <a:solidFill>
                  <a:srgbClr val="003f57"/>
                </a:solidFill>
                <a:latin typeface="Calibri Light"/>
              </a:rPr>
              <a:t>01.08.2025</a:t>
            </a:r>
            <a:endParaRPr b="0" lang="de-DE" sz="1000" spc="-1" strike="noStrike">
              <a:latin typeface="Times New Roman"/>
            </a:endParaRPr>
          </a:p>
        </p:txBody>
      </p:sp>
      <p:pic>
        <p:nvPicPr>
          <p:cNvPr id="399" name="Grafik 8" descr=""/>
          <p:cNvPicPr/>
          <p:nvPr/>
        </p:nvPicPr>
        <p:blipFill>
          <a:blip r:embed="rId1"/>
          <a:srcRect l="2968" t="15724" r="1403" b="14516"/>
          <a:stretch/>
        </p:blipFill>
        <p:spPr>
          <a:xfrm>
            <a:off x="6361560" y="1667880"/>
            <a:ext cx="5395680" cy="3935880"/>
          </a:xfrm>
          <a:prstGeom prst="rect">
            <a:avLst/>
          </a:prstGeom>
          <a:ln w="0">
            <a:noFill/>
          </a:ln>
        </p:spPr>
      </p:pic>
      <p:sp>
        <p:nvSpPr>
          <p:cNvPr id="400" name="Rechteck 2"/>
          <p:cNvSpPr/>
          <p:nvPr/>
        </p:nvSpPr>
        <p:spPr>
          <a:xfrm>
            <a:off x="671760" y="1497240"/>
            <a:ext cx="7866000" cy="4046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de-DE" sz="1600" spc="-1" strike="noStrike">
                <a:solidFill>
                  <a:srgbClr val="003f57"/>
                </a:solidFill>
                <a:latin typeface="Calibri"/>
              </a:rPr>
              <a:t>BNE ist ein Bildungskonzept, das Wissen, Werte und Kompetenzen vermitteln möchte, welches Menschen dazu befähigt, verantwortungsvoll zu handeln – für sich selbst, für andere und für die Umwelt. Es geht darum, Entscheidungen zukunftsfähig, gerecht und nachhaltig zu treffen.</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Ziel:</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nachhaltige Entwicklung verstehen </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globale Zusammenhänge erkennen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eigenes Handeln kritisch reflektieren</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Verantwortung für Mitwelt und Zukunft übernehmen</a:t>
            </a:r>
            <a:endParaRPr b="0" lang="de-DE" sz="1600" spc="-1" strike="noStrike">
              <a:latin typeface="Arial"/>
            </a:endParaRPr>
          </a:p>
          <a:p>
            <a:pPr>
              <a:lnSpc>
                <a:spcPct val="100000"/>
              </a:lnSpc>
              <a:buNone/>
            </a:pPr>
            <a:endParaRPr b="0" lang="de-DE" sz="1800" spc="-1" strike="noStrike">
              <a:latin typeface="Arial"/>
            </a:endParaRPr>
          </a:p>
          <a:p>
            <a:pPr>
              <a:lnSpc>
                <a:spcPct val="100000"/>
              </a:lnSpc>
              <a:buNone/>
            </a:pPr>
            <a:r>
              <a:rPr b="0" lang="de-DE" sz="1600" spc="-1" strike="noStrike">
                <a:solidFill>
                  <a:srgbClr val="003f57"/>
                </a:solidFill>
                <a:latin typeface="Calibri"/>
              </a:rPr>
              <a:t>Themenfelder:</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Klimawandel &amp; Umweltschutz</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Soziale Gerechtigkeit &amp; Menschenrechte</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Globalisierung &amp; fairer Handel</a:t>
            </a:r>
            <a:endParaRPr b="0" lang="de-DE" sz="1600" spc="-1" strike="noStrike">
              <a:latin typeface="Arial"/>
            </a:endParaRPr>
          </a:p>
          <a:p>
            <a:pPr marL="285840" indent="-285840">
              <a:lnSpc>
                <a:spcPct val="100000"/>
              </a:lnSpc>
              <a:buClr>
                <a:srgbClr val="003f57"/>
              </a:buClr>
              <a:buFont typeface="Wingdings" charset="2"/>
              <a:buChar char=""/>
            </a:pPr>
            <a:r>
              <a:rPr b="0" lang="de-DE" sz="1600" spc="-1" strike="noStrike">
                <a:solidFill>
                  <a:srgbClr val="003f57"/>
                </a:solidFill>
                <a:latin typeface="Calibri"/>
              </a:rPr>
              <a:t>Nachhaltiger Konsum &amp; Ressourcenschutz</a:t>
            </a: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864000" y="728640"/>
            <a:ext cx="10565640" cy="755640"/>
          </a:xfrm>
          <a:prstGeom prst="rect">
            <a:avLst/>
          </a:prstGeom>
          <a:noFill/>
          <a:ln w="0">
            <a:noFill/>
          </a:ln>
        </p:spPr>
        <p:txBody>
          <a:bodyPr lIns="0" rIns="0" tIns="0" bIns="0" anchor="t">
            <a:noAutofit/>
          </a:bodyPr>
          <a:p>
            <a:pPr algn="ctr">
              <a:lnSpc>
                <a:spcPct val="80000"/>
              </a:lnSpc>
              <a:buNone/>
            </a:pPr>
            <a:r>
              <a:rPr b="1" lang="de-DE" sz="3600" spc="-1" strike="noStrike" cap="all">
                <a:solidFill>
                  <a:srgbClr val="003f57"/>
                </a:solidFill>
                <a:latin typeface="Calibri"/>
              </a:rPr>
              <a:t>Pädagogische Zentrum für Natur und Umwelt (PZNU)</a:t>
            </a:r>
            <a:br>
              <a:rPr sz="3600"/>
            </a:br>
            <a:r>
              <a:rPr b="1" lang="de-DE" sz="3600" spc="-1" strike="noStrike" cap="all">
                <a:solidFill>
                  <a:srgbClr val="003f57"/>
                </a:solidFill>
                <a:latin typeface="Calibri"/>
              </a:rPr>
              <a:t>- </a:t>
            </a:r>
            <a:br>
              <a:rPr sz="3600"/>
            </a:br>
            <a:r>
              <a:rPr b="1" lang="de-DE" sz="3600" spc="-1" strike="noStrike" cap="all">
                <a:solidFill>
                  <a:srgbClr val="003f57"/>
                </a:solidFill>
                <a:latin typeface="Calibri"/>
              </a:rPr>
              <a:t>ein Bericht aus der Praxis </a:t>
            </a:r>
            <a:endParaRPr b="0" lang="de-DE" sz="3600" spc="-1" strike="noStrike">
              <a:solidFill>
                <a:srgbClr val="000000"/>
              </a:solidFill>
              <a:latin typeface="Calibri Light"/>
            </a:endParaRPr>
          </a:p>
        </p:txBody>
      </p:sp>
      <p:pic>
        <p:nvPicPr>
          <p:cNvPr id="402" name="Inhaltsplatzhalter 4" descr=""/>
          <p:cNvPicPr/>
          <p:nvPr/>
        </p:nvPicPr>
        <p:blipFill>
          <a:blip r:embed="rId1"/>
          <a:stretch/>
        </p:blipFill>
        <p:spPr>
          <a:xfrm>
            <a:off x="3153240" y="2545560"/>
            <a:ext cx="6117840" cy="4078080"/>
          </a:xfrm>
          <a:prstGeom prst="rect">
            <a:avLst/>
          </a:prstGeom>
          <a:ln w="0">
            <a:noFill/>
          </a:ln>
        </p:spPr>
      </p:pic>
      <p:sp>
        <p:nvSpPr>
          <p:cNvPr id="403" name="Datumsplatzhalter 4"/>
          <p:cNvSpPr/>
          <p:nvPr/>
        </p:nvSpPr>
        <p:spPr>
          <a:xfrm>
            <a:off x="864000" y="6390000"/>
            <a:ext cx="936000" cy="107640"/>
          </a:xfrm>
          <a:prstGeom prst="rect">
            <a:avLst/>
          </a:prstGeom>
          <a:noFill/>
          <a:ln w="0">
            <a:noFill/>
          </a:ln>
        </p:spPr>
        <p:style>
          <a:lnRef idx="0"/>
          <a:fillRef idx="0"/>
          <a:effectRef idx="0"/>
          <a:fontRef idx="minor"/>
        </p:style>
        <p:txBody>
          <a:bodyPr lIns="0" rIns="0" tIns="0" bIns="0" anchor="ctr">
            <a:noAutofit/>
          </a:bodyPr>
          <a:p>
            <a:pPr>
              <a:lnSpc>
                <a:spcPct val="90000"/>
              </a:lnSpc>
              <a:buNone/>
            </a:pPr>
            <a:r>
              <a:rPr b="0" lang="de-DE" sz="1000" spc="-1" strike="noStrike">
                <a:solidFill>
                  <a:srgbClr val="003f57"/>
                </a:solidFill>
                <a:latin typeface="Calibri Light"/>
              </a:rPr>
              <a:t>01.08.2025</a:t>
            </a:r>
            <a:endParaRPr b="0" lang="de-DE"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bfbfbf"/>
      </a:dk2>
      <a:lt2>
        <a:srgbClr val="ffffff"/>
      </a:lt2>
      <a:accent1>
        <a:srgbClr val="e40033"/>
      </a:accent1>
      <a:accent2>
        <a:srgbClr val="003f57"/>
      </a:accent2>
      <a:accent3>
        <a:srgbClr val="389ec3"/>
      </a:accent3>
      <a:accent4>
        <a:srgbClr val="6e804b"/>
      </a:accent4>
      <a:accent5>
        <a:srgbClr val="c0a78f"/>
      </a:accent5>
      <a:accent6>
        <a:srgbClr val="43002e"/>
      </a:accent6>
      <a:hlink>
        <a:srgbClr val="e40033"/>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Cottbus_PowerPoint_Master_16zu9_Vortrag</Template>
  <TotalTime>5</TotalTime>
  <Application>LibreOffice/7.3.7.2$Linux_X86_64 LibreOffice_project/30$Build-2</Application>
  <AppVersion>15.0000</AppVersion>
  <Words>827</Words>
  <Paragraphs>211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2025-03-10T11:52:07Z</dcterms:created>
  <dc:creator>Schröder, Robert</dc:creator>
  <dc:description/>
  <dc:language>de-DE</dc:language>
  <cp:lastModifiedBy/>
  <dcterms:modified xsi:type="dcterms:W3CDTF">2025-08-01T18:20:35Z</dcterms:modified>
  <cp:revision>84</cp:revision>
  <dc:subject/>
  <dc:title>Willkommen im Pädagogischen Zentrum für Natur und Umwelt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T#">
    <vt:bool>1</vt:bool>
  </property>
  <property fmtid="{D5CDD505-2E9C-101B-9397-08002B2CF9AE}" pid="3" name="HiddenSlides">
    <vt:i4>5</vt:i4>
  </property>
  <property fmtid="{D5CDD505-2E9C-101B-9397-08002B2CF9AE}" pid="4" name="PresentationFormat">
    <vt:lpwstr>Benutzerdefiniert</vt:lpwstr>
  </property>
  <property fmtid="{D5CDD505-2E9C-101B-9397-08002B2CF9AE}" pid="5" name="Slides">
    <vt:i4>23</vt:i4>
  </property>
</Properties>
</file>